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54" r:id="rId4"/>
  </p:sldMasterIdLst>
  <p:notesMasterIdLst>
    <p:notesMasterId r:id="rId21"/>
  </p:notesMasterIdLst>
  <p:handoutMasterIdLst>
    <p:handoutMasterId r:id="rId22"/>
  </p:handoutMasterIdLst>
  <p:sldIdLst>
    <p:sldId id="261" r:id="rId5"/>
    <p:sldId id="280" r:id="rId6"/>
    <p:sldId id="273" r:id="rId7"/>
    <p:sldId id="314" r:id="rId8"/>
    <p:sldId id="331" r:id="rId9"/>
    <p:sldId id="315" r:id="rId10"/>
    <p:sldId id="330" r:id="rId11"/>
    <p:sldId id="316" r:id="rId12"/>
    <p:sldId id="322" r:id="rId13"/>
    <p:sldId id="332" r:id="rId14"/>
    <p:sldId id="325" r:id="rId15"/>
    <p:sldId id="326" r:id="rId16"/>
    <p:sldId id="327" r:id="rId17"/>
    <p:sldId id="286" r:id="rId18"/>
    <p:sldId id="329" r:id="rId19"/>
    <p:sldId id="306" r:id="rId20"/>
  </p:sldIdLst>
  <p:sldSz cx="12192000" cy="6858000"/>
  <p:notesSz cx="6858000" cy="9144000"/>
  <p:defaultTextStyle>
    <a:defPPr rtl="0"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8C09"/>
    <a:srgbClr val="F69E1D"/>
    <a:srgbClr val="EEEEEE"/>
    <a:srgbClr val="87175F"/>
    <a:srgbClr val="EEC621"/>
    <a:srgbClr val="43467B"/>
    <a:srgbClr val="AEA422"/>
    <a:srgbClr val="E19E6B"/>
    <a:srgbClr val="75503A"/>
    <a:srgbClr val="DDB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871408-BE16-4AE0-9731-FEFD89636C76}" v="13" dt="2022-12-05T21:10:28.750"/>
  </p1510:revLst>
</p1510:revInfo>
</file>

<file path=ppt/tableStyles.xml><?xml version="1.0" encoding="utf-8"?>
<a:tblStyleLst xmlns:a="http://schemas.openxmlformats.org/drawingml/2006/main" def="{BDBED569-4797-4DF1-A0F4-6AAB3CD982D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37" autoAdjust="0"/>
    <p:restoredTop sz="95034" autoAdjust="0"/>
  </p:normalViewPr>
  <p:slideViewPr>
    <p:cSldViewPr>
      <p:cViewPr varScale="1">
        <p:scale>
          <a:sx n="96" d="100"/>
          <a:sy n="96" d="100"/>
        </p:scale>
        <p:origin x="355" y="62"/>
      </p:cViewPr>
      <p:guideLst/>
    </p:cSldViewPr>
  </p:slideViewPr>
  <p:outlineViewPr>
    <p:cViewPr>
      <p:scale>
        <a:sx n="33" d="100"/>
        <a:sy n="33" d="100"/>
      </p:scale>
      <p:origin x="0" y="-208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216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image" Target="../media/image17.jpg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image" Target="../media/image17.jpg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CDBF7F-9A5A-4DF8-B69A-50107DA015E9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019B204-DEA0-4580-9430-4CFEB90B2DB8}">
      <dgm:prSet phldrT="[Texte]"/>
      <dgm:spPr/>
      <dgm:t>
        <a:bodyPr/>
        <a:lstStyle/>
        <a:p>
          <a:pPr>
            <a:buNone/>
          </a:pPr>
          <a:r>
            <a:rPr lang="fr-FR" dirty="0"/>
            <a:t>2022</a:t>
          </a:r>
        </a:p>
      </dgm:t>
    </dgm:pt>
    <dgm:pt modelId="{C3580CD8-061B-4A71-AC96-41CB6AD623D9}" type="parTrans" cxnId="{D745BD2B-B413-4C28-9F03-913D8594882C}">
      <dgm:prSet/>
      <dgm:spPr/>
      <dgm:t>
        <a:bodyPr/>
        <a:lstStyle/>
        <a:p>
          <a:endParaRPr lang="fr-FR"/>
        </a:p>
      </dgm:t>
    </dgm:pt>
    <dgm:pt modelId="{F3A204A8-506A-4727-A0C5-1B5201D138B7}" type="sibTrans" cxnId="{D745BD2B-B413-4C28-9F03-913D8594882C}">
      <dgm:prSet/>
      <dgm:spPr/>
      <dgm:t>
        <a:bodyPr/>
        <a:lstStyle/>
        <a:p>
          <a:endParaRPr lang="fr-FR"/>
        </a:p>
      </dgm:t>
    </dgm:pt>
    <dgm:pt modelId="{063F5015-0046-4060-9E53-A97E160D938F}">
      <dgm:prSet phldrT="[Texte]"/>
      <dgm:spPr/>
      <dgm:t>
        <a:bodyPr/>
        <a:lstStyle/>
        <a:p>
          <a:pPr>
            <a:buNone/>
          </a:pPr>
          <a:r>
            <a:rPr lang="fr-FR" dirty="0"/>
            <a:t>Global 100</a:t>
          </a:r>
        </a:p>
      </dgm:t>
    </dgm:pt>
    <dgm:pt modelId="{1FE5F6C7-7A55-49F9-BAD8-A765D3DCDA84}" type="parTrans" cxnId="{9B8373F9-5F9F-4E61-8087-BF85B9FD533E}">
      <dgm:prSet/>
      <dgm:spPr/>
      <dgm:t>
        <a:bodyPr/>
        <a:lstStyle/>
        <a:p>
          <a:endParaRPr lang="fr-FR"/>
        </a:p>
      </dgm:t>
    </dgm:pt>
    <dgm:pt modelId="{60620BEB-A9F8-4EC9-B2C3-6021098B44CD}" type="sibTrans" cxnId="{9B8373F9-5F9F-4E61-8087-BF85B9FD533E}">
      <dgm:prSet/>
      <dgm:spPr/>
      <dgm:t>
        <a:bodyPr/>
        <a:lstStyle/>
        <a:p>
          <a:endParaRPr lang="fr-FR"/>
        </a:p>
      </dgm:t>
    </dgm:pt>
    <dgm:pt modelId="{1AC2DAC0-B50C-43CA-8405-377D22627DA8}">
      <dgm:prSet phldrT="[Texte]"/>
      <dgm:spPr/>
      <dgm:t>
        <a:bodyPr/>
        <a:lstStyle/>
        <a:p>
          <a:pPr>
            <a:buNone/>
          </a:pPr>
          <a:r>
            <a:rPr lang="fr-FR" dirty="0"/>
            <a:t>7 années de suite</a:t>
          </a:r>
        </a:p>
      </dgm:t>
    </dgm:pt>
    <dgm:pt modelId="{D848A2E6-F126-4D9B-95E6-5ED805A9A33E}" type="parTrans" cxnId="{62FBCF0D-1EFA-4E1B-AF7C-0CE5B10F1561}">
      <dgm:prSet/>
      <dgm:spPr/>
      <dgm:t>
        <a:bodyPr/>
        <a:lstStyle/>
        <a:p>
          <a:endParaRPr lang="fr-FR"/>
        </a:p>
      </dgm:t>
    </dgm:pt>
    <dgm:pt modelId="{7DA6573E-1BDC-450A-891B-47D9F0CCA5D3}" type="sibTrans" cxnId="{62FBCF0D-1EFA-4E1B-AF7C-0CE5B10F1561}">
      <dgm:prSet/>
      <dgm:spPr/>
      <dgm:t>
        <a:bodyPr/>
        <a:lstStyle/>
        <a:p>
          <a:endParaRPr lang="fr-FR"/>
        </a:p>
      </dgm:t>
    </dgm:pt>
    <dgm:pt modelId="{2DDEE88A-EE68-4A3D-80CC-B2B69829192C}">
      <dgm:prSet phldrT="[Texte]"/>
      <dgm:spPr/>
      <dgm:t>
        <a:bodyPr/>
        <a:lstStyle/>
        <a:p>
          <a:pPr>
            <a:buNone/>
          </a:pPr>
          <a:r>
            <a:rPr lang="fr-FR" dirty="0"/>
            <a:t>2022</a:t>
          </a:r>
        </a:p>
      </dgm:t>
    </dgm:pt>
    <dgm:pt modelId="{301D5A94-65DC-4F43-BB50-F5DC86EB3053}" type="parTrans" cxnId="{2223A7FA-EF20-4C81-A826-7B34BE4D9A0A}">
      <dgm:prSet/>
      <dgm:spPr/>
      <dgm:t>
        <a:bodyPr/>
        <a:lstStyle/>
        <a:p>
          <a:endParaRPr lang="fr-FR"/>
        </a:p>
      </dgm:t>
    </dgm:pt>
    <dgm:pt modelId="{106C77B4-5261-478B-96F5-471ACE973B03}" type="sibTrans" cxnId="{2223A7FA-EF20-4C81-A826-7B34BE4D9A0A}">
      <dgm:prSet/>
      <dgm:spPr/>
      <dgm:t>
        <a:bodyPr/>
        <a:lstStyle/>
        <a:p>
          <a:endParaRPr lang="fr-FR"/>
        </a:p>
      </dgm:t>
    </dgm:pt>
    <dgm:pt modelId="{5A1C7DB7-E98A-464B-A765-FE92D967D241}">
      <dgm:prSet phldrT="[Texte]"/>
      <dgm:spPr/>
      <dgm:t>
        <a:bodyPr/>
        <a:lstStyle/>
        <a:p>
          <a:pPr>
            <a:buNone/>
          </a:pPr>
          <a:r>
            <a:rPr lang="fr-FR" dirty="0"/>
            <a:t>Clean200</a:t>
          </a:r>
        </a:p>
      </dgm:t>
    </dgm:pt>
    <dgm:pt modelId="{67665041-F14A-4001-8182-3779254ABDC9}" type="parTrans" cxnId="{CB002431-C0DB-40C7-96B2-0415248E8163}">
      <dgm:prSet/>
      <dgm:spPr/>
      <dgm:t>
        <a:bodyPr/>
        <a:lstStyle/>
        <a:p>
          <a:endParaRPr lang="fr-FR"/>
        </a:p>
      </dgm:t>
    </dgm:pt>
    <dgm:pt modelId="{B1D7CCFE-6646-4C59-8D50-267F166F64E1}" type="sibTrans" cxnId="{CB002431-C0DB-40C7-96B2-0415248E8163}">
      <dgm:prSet/>
      <dgm:spPr/>
      <dgm:t>
        <a:bodyPr/>
        <a:lstStyle/>
        <a:p>
          <a:endParaRPr lang="fr-FR"/>
        </a:p>
      </dgm:t>
    </dgm:pt>
    <dgm:pt modelId="{B9DB6CFA-BDE6-4932-8AAB-229DD6A91E89}">
      <dgm:prSet phldrT="[Texte]"/>
      <dgm:spPr/>
      <dgm:t>
        <a:bodyPr/>
        <a:lstStyle/>
        <a:p>
          <a:pPr>
            <a:buNone/>
          </a:pPr>
          <a:r>
            <a:rPr lang="fr-FR" dirty="0"/>
            <a:t>4 années de suite</a:t>
          </a:r>
        </a:p>
      </dgm:t>
    </dgm:pt>
    <dgm:pt modelId="{BB2E1357-629B-4B39-8478-BFA8D7A74F4E}" type="parTrans" cxnId="{F30C4986-539F-4B0F-8734-060F32ABF4F5}">
      <dgm:prSet/>
      <dgm:spPr/>
      <dgm:t>
        <a:bodyPr/>
        <a:lstStyle/>
        <a:p>
          <a:endParaRPr lang="fr-FR"/>
        </a:p>
      </dgm:t>
    </dgm:pt>
    <dgm:pt modelId="{0428517E-C343-4158-8D18-E5F148E354CD}" type="sibTrans" cxnId="{F30C4986-539F-4B0F-8734-060F32ABF4F5}">
      <dgm:prSet/>
      <dgm:spPr/>
      <dgm:t>
        <a:bodyPr/>
        <a:lstStyle/>
        <a:p>
          <a:endParaRPr lang="fr-FR"/>
        </a:p>
      </dgm:t>
    </dgm:pt>
    <dgm:pt modelId="{1C1EF056-4AF7-42AD-B916-17C70D8B8C22}">
      <dgm:prSet phldrT="[Texte]"/>
      <dgm:spPr/>
      <dgm:t>
        <a:bodyPr/>
        <a:lstStyle/>
        <a:p>
          <a:pPr>
            <a:buNone/>
          </a:pPr>
          <a:r>
            <a:rPr lang="fr-FR" dirty="0"/>
            <a:t>2021</a:t>
          </a:r>
        </a:p>
      </dgm:t>
    </dgm:pt>
    <dgm:pt modelId="{6C360B93-72A4-4BC0-92E6-93F1A4E49B3C}" type="parTrans" cxnId="{49D4A5BE-08A8-486C-AAD8-7BFA47582177}">
      <dgm:prSet/>
      <dgm:spPr/>
      <dgm:t>
        <a:bodyPr/>
        <a:lstStyle/>
        <a:p>
          <a:endParaRPr lang="fr-FR"/>
        </a:p>
      </dgm:t>
    </dgm:pt>
    <dgm:pt modelId="{EB18CF47-09D1-4BD3-BE66-94CEBE9ECED4}" type="sibTrans" cxnId="{49D4A5BE-08A8-486C-AAD8-7BFA47582177}">
      <dgm:prSet/>
      <dgm:spPr/>
      <dgm:t>
        <a:bodyPr/>
        <a:lstStyle/>
        <a:p>
          <a:endParaRPr lang="fr-FR"/>
        </a:p>
      </dgm:t>
    </dgm:pt>
    <dgm:pt modelId="{9F1D7F17-77B7-4CB2-A125-D626AF1863FB}">
      <dgm:prSet phldrT="[Texte]"/>
      <dgm:spPr/>
      <dgm:t>
        <a:bodyPr/>
        <a:lstStyle/>
        <a:p>
          <a:pPr>
            <a:buNone/>
          </a:pPr>
          <a:r>
            <a:rPr lang="fr-FR" dirty="0" err="1"/>
            <a:t>SmartWay</a:t>
          </a:r>
          <a:r>
            <a:rPr lang="fr-FR" dirty="0"/>
            <a:t> Excellence </a:t>
          </a:r>
          <a:r>
            <a:rPr lang="fr-FR" dirty="0" err="1"/>
            <a:t>Award</a:t>
          </a:r>
          <a:r>
            <a:rPr lang="fr-FR" dirty="0"/>
            <a:t> </a:t>
          </a:r>
        </a:p>
      </dgm:t>
    </dgm:pt>
    <dgm:pt modelId="{2F451501-90B1-4F61-8DEF-3170D9DE5602}" type="parTrans" cxnId="{52FADCFC-CC42-4C89-8372-68B0E2F2788C}">
      <dgm:prSet/>
      <dgm:spPr/>
      <dgm:t>
        <a:bodyPr/>
        <a:lstStyle/>
        <a:p>
          <a:endParaRPr lang="fr-FR"/>
        </a:p>
      </dgm:t>
    </dgm:pt>
    <dgm:pt modelId="{85E050FF-D4C5-4915-AFC4-D81D65E9E3EB}" type="sibTrans" cxnId="{52FADCFC-CC42-4C89-8372-68B0E2F2788C}">
      <dgm:prSet/>
      <dgm:spPr/>
      <dgm:t>
        <a:bodyPr/>
        <a:lstStyle/>
        <a:p>
          <a:endParaRPr lang="fr-FR"/>
        </a:p>
      </dgm:t>
    </dgm:pt>
    <dgm:pt modelId="{F1363F5D-9B19-4AFD-8E90-BE75E919D23C}">
      <dgm:prSet phldrT="[Texte]"/>
      <dgm:spPr/>
      <dgm:t>
        <a:bodyPr/>
        <a:lstStyle/>
        <a:p>
          <a:pPr>
            <a:buNone/>
          </a:pPr>
          <a:r>
            <a:rPr lang="fr-FR" dirty="0"/>
            <a:t>8 années de suite</a:t>
          </a:r>
        </a:p>
      </dgm:t>
    </dgm:pt>
    <dgm:pt modelId="{29AD4000-3B17-4F30-AA8D-B632365906D6}" type="parTrans" cxnId="{12C668D7-E485-4037-9E1F-5CC267028CF6}">
      <dgm:prSet/>
      <dgm:spPr/>
      <dgm:t>
        <a:bodyPr/>
        <a:lstStyle/>
        <a:p>
          <a:endParaRPr lang="fr-FR"/>
        </a:p>
      </dgm:t>
    </dgm:pt>
    <dgm:pt modelId="{633B9D09-1BA0-419A-9C04-6E8C83FA130C}" type="sibTrans" cxnId="{12C668D7-E485-4037-9E1F-5CC267028CF6}">
      <dgm:prSet/>
      <dgm:spPr/>
      <dgm:t>
        <a:bodyPr/>
        <a:lstStyle/>
        <a:p>
          <a:endParaRPr lang="fr-FR"/>
        </a:p>
      </dgm:t>
    </dgm:pt>
    <dgm:pt modelId="{6206D842-A8E1-4B4F-BB0A-8AA3EA75F7A3}">
      <dgm:prSet/>
      <dgm:spPr/>
      <dgm:t>
        <a:bodyPr/>
        <a:lstStyle/>
        <a:p>
          <a:r>
            <a:rPr lang="fr-FR" dirty="0"/>
            <a:t>2021</a:t>
          </a:r>
        </a:p>
        <a:p>
          <a:r>
            <a:rPr lang="fr-FR" dirty="0"/>
            <a:t>CDP Ratings</a:t>
          </a:r>
        </a:p>
        <a:p>
          <a:r>
            <a:rPr lang="fr-FR" dirty="0"/>
            <a:t>3 années de suite</a:t>
          </a:r>
        </a:p>
      </dgm:t>
    </dgm:pt>
    <dgm:pt modelId="{C96091BC-F312-448F-AF4A-F9D23BDD7485}" type="parTrans" cxnId="{A528D2AF-9AB0-4FED-9202-AF246D111066}">
      <dgm:prSet/>
      <dgm:spPr/>
      <dgm:t>
        <a:bodyPr/>
        <a:lstStyle/>
        <a:p>
          <a:endParaRPr lang="fr-FR"/>
        </a:p>
      </dgm:t>
    </dgm:pt>
    <dgm:pt modelId="{3C4D9169-CD8A-42E9-8D0B-75B7920D5606}" type="sibTrans" cxnId="{A528D2AF-9AB0-4FED-9202-AF246D111066}">
      <dgm:prSet/>
      <dgm:spPr/>
      <dgm:t>
        <a:bodyPr/>
        <a:lstStyle/>
        <a:p>
          <a:endParaRPr lang="fr-FR"/>
        </a:p>
      </dgm:t>
    </dgm:pt>
    <dgm:pt modelId="{5CEB190F-F901-426D-A7B3-53D9537ECC02}">
      <dgm:prSet/>
      <dgm:spPr/>
      <dgm:t>
        <a:bodyPr/>
        <a:lstStyle/>
        <a:p>
          <a:r>
            <a:rPr lang="fr-FR" dirty="0"/>
            <a:t>2022</a:t>
          </a:r>
        </a:p>
        <a:p>
          <a:r>
            <a:rPr lang="fr-FR" dirty="0"/>
            <a:t>ENERGY STAR Partner of the </a:t>
          </a:r>
          <a:r>
            <a:rPr lang="fr-FR" dirty="0" err="1"/>
            <a:t>year</a:t>
          </a:r>
          <a:r>
            <a:rPr lang="fr-FR" dirty="0"/>
            <a:t> : </a:t>
          </a:r>
          <a:r>
            <a:rPr lang="fr-FR" dirty="0" err="1"/>
            <a:t>Sustained</a:t>
          </a:r>
          <a:r>
            <a:rPr lang="fr-FR" dirty="0"/>
            <a:t> Excellence.</a:t>
          </a:r>
        </a:p>
        <a:p>
          <a:r>
            <a:rPr lang="fr-FR" dirty="0"/>
            <a:t>5 années de suite</a:t>
          </a:r>
        </a:p>
      </dgm:t>
    </dgm:pt>
    <dgm:pt modelId="{B4FAA7F3-6964-4751-BAA0-E4C507DF0D6F}" type="parTrans" cxnId="{0E5851F2-D6B0-4F9C-9D63-B08E87CF23DC}">
      <dgm:prSet/>
      <dgm:spPr/>
      <dgm:t>
        <a:bodyPr/>
        <a:lstStyle/>
        <a:p>
          <a:endParaRPr lang="fr-FR"/>
        </a:p>
      </dgm:t>
    </dgm:pt>
    <dgm:pt modelId="{E94DEDF7-E487-411D-A860-A3C9A699DD3C}" type="sibTrans" cxnId="{0E5851F2-D6B0-4F9C-9D63-B08E87CF23DC}">
      <dgm:prSet/>
      <dgm:spPr/>
      <dgm:t>
        <a:bodyPr/>
        <a:lstStyle/>
        <a:p>
          <a:endParaRPr lang="fr-FR"/>
        </a:p>
      </dgm:t>
    </dgm:pt>
    <dgm:pt modelId="{5CFEB259-3CE1-4311-9619-09259086F66C}">
      <dgm:prSet/>
      <dgm:spPr/>
      <dgm:t>
        <a:bodyPr/>
        <a:lstStyle/>
        <a:p>
          <a:r>
            <a:rPr lang="fr-FR" dirty="0"/>
            <a:t>2021</a:t>
          </a:r>
        </a:p>
        <a:p>
          <a:r>
            <a:rPr lang="fr-FR" dirty="0" err="1"/>
            <a:t>Canada’s</a:t>
          </a:r>
          <a:r>
            <a:rPr lang="fr-FR" dirty="0"/>
            <a:t> </a:t>
          </a:r>
          <a:r>
            <a:rPr lang="fr-FR" dirty="0" err="1"/>
            <a:t>Greenest</a:t>
          </a:r>
          <a:r>
            <a:rPr lang="fr-FR" dirty="0"/>
            <a:t> </a:t>
          </a:r>
          <a:r>
            <a:rPr lang="fr-FR" dirty="0" err="1"/>
            <a:t>Employers</a:t>
          </a:r>
          <a:r>
            <a:rPr lang="fr-FR" dirty="0"/>
            <a:t> </a:t>
          </a:r>
        </a:p>
        <a:p>
          <a:r>
            <a:rPr lang="fr-FR" dirty="0"/>
            <a:t>14 années de suite</a:t>
          </a:r>
        </a:p>
      </dgm:t>
    </dgm:pt>
    <dgm:pt modelId="{0BE413B4-03BC-4C4D-8BDE-9F5A7B502EF7}" type="parTrans" cxnId="{C07254FB-FCAA-4B97-8FFF-510B566156FE}">
      <dgm:prSet/>
      <dgm:spPr/>
      <dgm:t>
        <a:bodyPr/>
        <a:lstStyle/>
        <a:p>
          <a:endParaRPr lang="fr-FR"/>
        </a:p>
      </dgm:t>
    </dgm:pt>
    <dgm:pt modelId="{98A4E666-24C5-4B23-8FE8-7CE41A64F125}" type="sibTrans" cxnId="{C07254FB-FCAA-4B97-8FFF-510B566156FE}">
      <dgm:prSet/>
      <dgm:spPr/>
      <dgm:t>
        <a:bodyPr/>
        <a:lstStyle/>
        <a:p>
          <a:endParaRPr lang="fr-FR"/>
        </a:p>
      </dgm:t>
    </dgm:pt>
    <dgm:pt modelId="{88C6D157-84CA-4BD9-A146-FB9030FDBDDC}" type="pres">
      <dgm:prSet presAssocID="{0ACDBF7F-9A5A-4DF8-B69A-50107DA015E9}" presName="linear" presStyleCnt="0">
        <dgm:presLayoutVars>
          <dgm:dir/>
          <dgm:resizeHandles val="exact"/>
        </dgm:presLayoutVars>
      </dgm:prSet>
      <dgm:spPr/>
    </dgm:pt>
    <dgm:pt modelId="{3388E557-E68B-4770-80A7-33BE6A52A72A}" type="pres">
      <dgm:prSet presAssocID="{E019B204-DEA0-4580-9430-4CFEB90B2DB8}" presName="comp" presStyleCnt="0"/>
      <dgm:spPr/>
    </dgm:pt>
    <dgm:pt modelId="{BDA684DC-ADF5-4592-B312-C90ADCA07643}" type="pres">
      <dgm:prSet presAssocID="{E019B204-DEA0-4580-9430-4CFEB90B2DB8}" presName="box" presStyleLbl="node1" presStyleIdx="0" presStyleCnt="6" custLinFactNeighborX="886" custLinFactNeighborY="2352"/>
      <dgm:spPr/>
    </dgm:pt>
    <dgm:pt modelId="{C9A0E430-1DAF-481C-8CCB-978FD0831D35}" type="pres">
      <dgm:prSet presAssocID="{E019B204-DEA0-4580-9430-4CFEB90B2DB8}" presName="img" presStyleLbl="fg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</dgm:spPr>
    </dgm:pt>
    <dgm:pt modelId="{3157D185-75E1-4F26-96B9-BF14FD2AADB9}" type="pres">
      <dgm:prSet presAssocID="{E019B204-DEA0-4580-9430-4CFEB90B2DB8}" presName="text" presStyleLbl="node1" presStyleIdx="0" presStyleCnt="6">
        <dgm:presLayoutVars>
          <dgm:bulletEnabled val="1"/>
        </dgm:presLayoutVars>
      </dgm:prSet>
      <dgm:spPr/>
    </dgm:pt>
    <dgm:pt modelId="{F0AF14EB-8F7E-4F26-9579-8CABDD83A894}" type="pres">
      <dgm:prSet presAssocID="{F3A204A8-506A-4727-A0C5-1B5201D138B7}" presName="spacer" presStyleCnt="0"/>
      <dgm:spPr/>
    </dgm:pt>
    <dgm:pt modelId="{9F9B3A3A-E229-49D7-BB73-FC16D0425641}" type="pres">
      <dgm:prSet presAssocID="{2DDEE88A-EE68-4A3D-80CC-B2B69829192C}" presName="comp" presStyleCnt="0"/>
      <dgm:spPr/>
    </dgm:pt>
    <dgm:pt modelId="{B2085D8E-3016-4B83-BA3E-3A9AD38317E6}" type="pres">
      <dgm:prSet presAssocID="{2DDEE88A-EE68-4A3D-80CC-B2B69829192C}" presName="box" presStyleLbl="node1" presStyleIdx="1" presStyleCnt="6"/>
      <dgm:spPr/>
    </dgm:pt>
    <dgm:pt modelId="{798BBD27-0AAF-4CED-AB70-F04D10C9D41B}" type="pres">
      <dgm:prSet presAssocID="{2DDEE88A-EE68-4A3D-80CC-B2B69829192C}" presName="img" presStyleLbl="fgImgPlace1" presStyleIdx="1" presStyleCnt="6" custScaleY="12109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</dgm:pt>
    <dgm:pt modelId="{6873304E-7775-4781-8880-1FEAF0240B39}" type="pres">
      <dgm:prSet presAssocID="{2DDEE88A-EE68-4A3D-80CC-B2B69829192C}" presName="text" presStyleLbl="node1" presStyleIdx="1" presStyleCnt="6">
        <dgm:presLayoutVars>
          <dgm:bulletEnabled val="1"/>
        </dgm:presLayoutVars>
      </dgm:prSet>
      <dgm:spPr/>
    </dgm:pt>
    <dgm:pt modelId="{751F5BE3-D3D6-4A73-A319-B12B4DBA67CC}" type="pres">
      <dgm:prSet presAssocID="{106C77B4-5261-478B-96F5-471ACE973B03}" presName="spacer" presStyleCnt="0"/>
      <dgm:spPr/>
    </dgm:pt>
    <dgm:pt modelId="{C022C7A0-6E7D-4A99-8848-173665D52C80}" type="pres">
      <dgm:prSet presAssocID="{5CEB190F-F901-426D-A7B3-53D9537ECC02}" presName="comp" presStyleCnt="0"/>
      <dgm:spPr/>
    </dgm:pt>
    <dgm:pt modelId="{173F36C6-9733-4B16-915F-C2545B514894}" type="pres">
      <dgm:prSet presAssocID="{5CEB190F-F901-426D-A7B3-53D9537ECC02}" presName="box" presStyleLbl="node1" presStyleIdx="2" presStyleCnt="6"/>
      <dgm:spPr/>
    </dgm:pt>
    <dgm:pt modelId="{8095FB1F-5891-4F9A-90BA-440F833A3238}" type="pres">
      <dgm:prSet presAssocID="{5CEB190F-F901-426D-A7B3-53D9537ECC02}" presName="img" presStyleLbl="fgImgPlac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25E2EDB8-A015-4C8A-B616-1A04AD8AC7AA}" type="pres">
      <dgm:prSet presAssocID="{5CEB190F-F901-426D-A7B3-53D9537ECC02}" presName="text" presStyleLbl="node1" presStyleIdx="2" presStyleCnt="6">
        <dgm:presLayoutVars>
          <dgm:bulletEnabled val="1"/>
        </dgm:presLayoutVars>
      </dgm:prSet>
      <dgm:spPr/>
    </dgm:pt>
    <dgm:pt modelId="{5A2CCCBE-8E48-4A8C-A0F0-9AADD2CED051}" type="pres">
      <dgm:prSet presAssocID="{E94DEDF7-E487-411D-A860-A3C9A699DD3C}" presName="spacer" presStyleCnt="0"/>
      <dgm:spPr/>
    </dgm:pt>
    <dgm:pt modelId="{5629C133-19CF-4721-816F-5E3D16359D63}" type="pres">
      <dgm:prSet presAssocID="{5CFEB259-3CE1-4311-9619-09259086F66C}" presName="comp" presStyleCnt="0"/>
      <dgm:spPr/>
    </dgm:pt>
    <dgm:pt modelId="{7804D250-961F-4347-8898-E2CC8225A1D8}" type="pres">
      <dgm:prSet presAssocID="{5CFEB259-3CE1-4311-9619-09259086F66C}" presName="box" presStyleLbl="node1" presStyleIdx="3" presStyleCnt="6"/>
      <dgm:spPr/>
    </dgm:pt>
    <dgm:pt modelId="{39B94E3B-A2BB-4008-AAE1-85E97D985FED}" type="pres">
      <dgm:prSet presAssocID="{5CFEB259-3CE1-4311-9619-09259086F66C}" presName="img" presStyleLbl="fg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</dgm:pt>
    <dgm:pt modelId="{7F0A4FF9-9894-4DD5-A223-EDE75DD269DB}" type="pres">
      <dgm:prSet presAssocID="{5CFEB259-3CE1-4311-9619-09259086F66C}" presName="text" presStyleLbl="node1" presStyleIdx="3" presStyleCnt="6">
        <dgm:presLayoutVars>
          <dgm:bulletEnabled val="1"/>
        </dgm:presLayoutVars>
      </dgm:prSet>
      <dgm:spPr/>
    </dgm:pt>
    <dgm:pt modelId="{C4EF15A1-7EFF-4CE8-AAF9-707E1D5DCA5A}" type="pres">
      <dgm:prSet presAssocID="{98A4E666-24C5-4B23-8FE8-7CE41A64F125}" presName="spacer" presStyleCnt="0"/>
      <dgm:spPr/>
    </dgm:pt>
    <dgm:pt modelId="{E0E8E2A8-F449-47C0-92E9-7A0ECF878CA5}" type="pres">
      <dgm:prSet presAssocID="{6206D842-A8E1-4B4F-BB0A-8AA3EA75F7A3}" presName="comp" presStyleCnt="0"/>
      <dgm:spPr/>
    </dgm:pt>
    <dgm:pt modelId="{AFB080C0-D2F8-4997-84F6-8ADA42F7E443}" type="pres">
      <dgm:prSet presAssocID="{6206D842-A8E1-4B4F-BB0A-8AA3EA75F7A3}" presName="box" presStyleLbl="node1" presStyleIdx="4" presStyleCnt="6"/>
      <dgm:spPr/>
    </dgm:pt>
    <dgm:pt modelId="{3E169825-42C1-435D-AFCC-474F4CF68F3C}" type="pres">
      <dgm:prSet presAssocID="{6206D842-A8E1-4B4F-BB0A-8AA3EA75F7A3}" presName="img" presStyleLbl="fgImgPlac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3000" b="-83000"/>
          </a:stretch>
        </a:blipFill>
      </dgm:spPr>
    </dgm:pt>
    <dgm:pt modelId="{BF565F75-2017-4F88-91D7-C3B9048E6A97}" type="pres">
      <dgm:prSet presAssocID="{6206D842-A8E1-4B4F-BB0A-8AA3EA75F7A3}" presName="text" presStyleLbl="node1" presStyleIdx="4" presStyleCnt="6">
        <dgm:presLayoutVars>
          <dgm:bulletEnabled val="1"/>
        </dgm:presLayoutVars>
      </dgm:prSet>
      <dgm:spPr/>
    </dgm:pt>
    <dgm:pt modelId="{804FD085-EEAE-4BD7-9986-2FAD3589F9DF}" type="pres">
      <dgm:prSet presAssocID="{3C4D9169-CD8A-42E9-8D0B-75B7920D5606}" presName="spacer" presStyleCnt="0"/>
      <dgm:spPr/>
    </dgm:pt>
    <dgm:pt modelId="{38A56998-E231-4B71-A222-34E58D31CEDF}" type="pres">
      <dgm:prSet presAssocID="{1C1EF056-4AF7-42AD-B916-17C70D8B8C22}" presName="comp" presStyleCnt="0"/>
      <dgm:spPr/>
    </dgm:pt>
    <dgm:pt modelId="{59D5C268-8CDD-4DF2-AC8E-A10C2C7B041D}" type="pres">
      <dgm:prSet presAssocID="{1C1EF056-4AF7-42AD-B916-17C70D8B8C22}" presName="box" presStyleLbl="node1" presStyleIdx="5" presStyleCnt="6"/>
      <dgm:spPr/>
    </dgm:pt>
    <dgm:pt modelId="{E578286B-CBA7-4E51-A8F3-C49C3B9F90AB}" type="pres">
      <dgm:prSet presAssocID="{1C1EF056-4AF7-42AD-B916-17C70D8B8C22}" presName="img" presStyleLbl="fgImgPlac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</dgm:spPr>
    </dgm:pt>
    <dgm:pt modelId="{E9A962F3-96A2-44CE-ADFA-040B9A99669D}" type="pres">
      <dgm:prSet presAssocID="{1C1EF056-4AF7-42AD-B916-17C70D8B8C22}" presName="text" presStyleLbl="node1" presStyleIdx="5" presStyleCnt="6">
        <dgm:presLayoutVars>
          <dgm:bulletEnabled val="1"/>
        </dgm:presLayoutVars>
      </dgm:prSet>
      <dgm:spPr/>
    </dgm:pt>
  </dgm:ptLst>
  <dgm:cxnLst>
    <dgm:cxn modelId="{C1369B02-EDC5-40E9-9CDB-A869F2E5C2EE}" type="presOf" srcId="{063F5015-0046-4060-9E53-A97E160D938F}" destId="{BDA684DC-ADF5-4592-B312-C90ADCA07643}" srcOrd="0" destOrd="1" presId="urn:microsoft.com/office/officeart/2005/8/layout/vList4"/>
    <dgm:cxn modelId="{62FBCF0D-1EFA-4E1B-AF7C-0CE5B10F1561}" srcId="{E019B204-DEA0-4580-9430-4CFEB90B2DB8}" destId="{1AC2DAC0-B50C-43CA-8405-377D22627DA8}" srcOrd="1" destOrd="0" parTransId="{D848A2E6-F126-4D9B-95E6-5ED805A9A33E}" sibTransId="{7DA6573E-1BDC-450A-891B-47D9F0CCA5D3}"/>
    <dgm:cxn modelId="{2D3A3210-0F2C-443A-8AE3-2014AF4D920F}" type="presOf" srcId="{E019B204-DEA0-4580-9430-4CFEB90B2DB8}" destId="{BDA684DC-ADF5-4592-B312-C90ADCA07643}" srcOrd="0" destOrd="0" presId="urn:microsoft.com/office/officeart/2005/8/layout/vList4"/>
    <dgm:cxn modelId="{D88A8D16-EB4C-4337-B186-7FEF620ED0F0}" type="presOf" srcId="{E019B204-DEA0-4580-9430-4CFEB90B2DB8}" destId="{3157D185-75E1-4F26-96B9-BF14FD2AADB9}" srcOrd="1" destOrd="0" presId="urn:microsoft.com/office/officeart/2005/8/layout/vList4"/>
    <dgm:cxn modelId="{893C7D1A-E867-4384-B99D-4FD4BB9E3A20}" type="presOf" srcId="{5A1C7DB7-E98A-464B-A765-FE92D967D241}" destId="{6873304E-7775-4781-8880-1FEAF0240B39}" srcOrd="1" destOrd="1" presId="urn:microsoft.com/office/officeart/2005/8/layout/vList4"/>
    <dgm:cxn modelId="{7FE3441C-16D4-4441-B7F1-0A7CAC9E65F6}" type="presOf" srcId="{1C1EF056-4AF7-42AD-B916-17C70D8B8C22}" destId="{59D5C268-8CDD-4DF2-AC8E-A10C2C7B041D}" srcOrd="0" destOrd="0" presId="urn:microsoft.com/office/officeart/2005/8/layout/vList4"/>
    <dgm:cxn modelId="{7B65B320-654C-4A20-B032-1A1D18532955}" type="presOf" srcId="{6206D842-A8E1-4B4F-BB0A-8AA3EA75F7A3}" destId="{BF565F75-2017-4F88-91D7-C3B9048E6A97}" srcOrd="1" destOrd="0" presId="urn:microsoft.com/office/officeart/2005/8/layout/vList4"/>
    <dgm:cxn modelId="{6DA84E29-D612-4001-B406-030A6DFC9B35}" type="presOf" srcId="{6206D842-A8E1-4B4F-BB0A-8AA3EA75F7A3}" destId="{AFB080C0-D2F8-4997-84F6-8ADA42F7E443}" srcOrd="0" destOrd="0" presId="urn:microsoft.com/office/officeart/2005/8/layout/vList4"/>
    <dgm:cxn modelId="{D745BD2B-B413-4C28-9F03-913D8594882C}" srcId="{0ACDBF7F-9A5A-4DF8-B69A-50107DA015E9}" destId="{E019B204-DEA0-4580-9430-4CFEB90B2DB8}" srcOrd="0" destOrd="0" parTransId="{C3580CD8-061B-4A71-AC96-41CB6AD623D9}" sibTransId="{F3A204A8-506A-4727-A0C5-1B5201D138B7}"/>
    <dgm:cxn modelId="{CB002431-C0DB-40C7-96B2-0415248E8163}" srcId="{2DDEE88A-EE68-4A3D-80CC-B2B69829192C}" destId="{5A1C7DB7-E98A-464B-A765-FE92D967D241}" srcOrd="0" destOrd="0" parTransId="{67665041-F14A-4001-8182-3779254ABDC9}" sibTransId="{B1D7CCFE-6646-4C59-8D50-267F166F64E1}"/>
    <dgm:cxn modelId="{7179D632-9A08-422C-A208-011E28E0451D}" type="presOf" srcId="{5CFEB259-3CE1-4311-9619-09259086F66C}" destId="{7804D250-961F-4347-8898-E2CC8225A1D8}" srcOrd="0" destOrd="0" presId="urn:microsoft.com/office/officeart/2005/8/layout/vList4"/>
    <dgm:cxn modelId="{08E1273D-125A-4236-9B98-679FB950FEC3}" type="presOf" srcId="{5A1C7DB7-E98A-464B-A765-FE92D967D241}" destId="{B2085D8E-3016-4B83-BA3E-3A9AD38317E6}" srcOrd="0" destOrd="1" presId="urn:microsoft.com/office/officeart/2005/8/layout/vList4"/>
    <dgm:cxn modelId="{7AC95240-30AA-48C4-9CDB-14D6DE698AF7}" type="presOf" srcId="{5CEB190F-F901-426D-A7B3-53D9537ECC02}" destId="{25E2EDB8-A015-4C8A-B616-1A04AD8AC7AA}" srcOrd="1" destOrd="0" presId="urn:microsoft.com/office/officeart/2005/8/layout/vList4"/>
    <dgm:cxn modelId="{68FECD4B-8686-4059-B247-7E4DF299011E}" type="presOf" srcId="{F1363F5D-9B19-4AFD-8E90-BE75E919D23C}" destId="{E9A962F3-96A2-44CE-ADFA-040B9A99669D}" srcOrd="1" destOrd="2" presId="urn:microsoft.com/office/officeart/2005/8/layout/vList4"/>
    <dgm:cxn modelId="{645C7876-7D0E-4A79-A39E-B3F04BD7E252}" type="presOf" srcId="{F1363F5D-9B19-4AFD-8E90-BE75E919D23C}" destId="{59D5C268-8CDD-4DF2-AC8E-A10C2C7B041D}" srcOrd="0" destOrd="2" presId="urn:microsoft.com/office/officeart/2005/8/layout/vList4"/>
    <dgm:cxn modelId="{3B632158-ACFE-4B4D-B907-B90FF7919E8C}" type="presOf" srcId="{B9DB6CFA-BDE6-4932-8AAB-229DD6A91E89}" destId="{6873304E-7775-4781-8880-1FEAF0240B39}" srcOrd="1" destOrd="2" presId="urn:microsoft.com/office/officeart/2005/8/layout/vList4"/>
    <dgm:cxn modelId="{0549AE7D-7020-4650-9AA6-BE20DF2A3411}" type="presOf" srcId="{0ACDBF7F-9A5A-4DF8-B69A-50107DA015E9}" destId="{88C6D157-84CA-4BD9-A146-FB9030FDBDDC}" srcOrd="0" destOrd="0" presId="urn:microsoft.com/office/officeart/2005/8/layout/vList4"/>
    <dgm:cxn modelId="{F30C4986-539F-4B0F-8734-060F32ABF4F5}" srcId="{2DDEE88A-EE68-4A3D-80CC-B2B69829192C}" destId="{B9DB6CFA-BDE6-4932-8AAB-229DD6A91E89}" srcOrd="1" destOrd="0" parTransId="{BB2E1357-629B-4B39-8478-BFA8D7A74F4E}" sibTransId="{0428517E-C343-4158-8D18-E5F148E354CD}"/>
    <dgm:cxn modelId="{127ABB91-7279-45EC-8BC8-69FB03EDD345}" type="presOf" srcId="{5CFEB259-3CE1-4311-9619-09259086F66C}" destId="{7F0A4FF9-9894-4DD5-A223-EDE75DD269DB}" srcOrd="1" destOrd="0" presId="urn:microsoft.com/office/officeart/2005/8/layout/vList4"/>
    <dgm:cxn modelId="{43987FA2-776F-4D4C-8AD1-1DA921AF568D}" type="presOf" srcId="{2DDEE88A-EE68-4A3D-80CC-B2B69829192C}" destId="{B2085D8E-3016-4B83-BA3E-3A9AD38317E6}" srcOrd="0" destOrd="0" presId="urn:microsoft.com/office/officeart/2005/8/layout/vList4"/>
    <dgm:cxn modelId="{30947AA3-048C-4938-B16D-6ED2D1AA4B53}" type="presOf" srcId="{9F1D7F17-77B7-4CB2-A125-D626AF1863FB}" destId="{E9A962F3-96A2-44CE-ADFA-040B9A99669D}" srcOrd="1" destOrd="1" presId="urn:microsoft.com/office/officeart/2005/8/layout/vList4"/>
    <dgm:cxn modelId="{82A3DFA7-03BB-4E23-9C99-1E2E9D9C4FA4}" type="presOf" srcId="{9F1D7F17-77B7-4CB2-A125-D626AF1863FB}" destId="{59D5C268-8CDD-4DF2-AC8E-A10C2C7B041D}" srcOrd="0" destOrd="1" presId="urn:microsoft.com/office/officeart/2005/8/layout/vList4"/>
    <dgm:cxn modelId="{1A46C9AB-BED0-43EE-A858-FF454371A0FC}" type="presOf" srcId="{2DDEE88A-EE68-4A3D-80CC-B2B69829192C}" destId="{6873304E-7775-4781-8880-1FEAF0240B39}" srcOrd="1" destOrd="0" presId="urn:microsoft.com/office/officeart/2005/8/layout/vList4"/>
    <dgm:cxn modelId="{A528D2AF-9AB0-4FED-9202-AF246D111066}" srcId="{0ACDBF7F-9A5A-4DF8-B69A-50107DA015E9}" destId="{6206D842-A8E1-4B4F-BB0A-8AA3EA75F7A3}" srcOrd="4" destOrd="0" parTransId="{C96091BC-F312-448F-AF4A-F9D23BDD7485}" sibTransId="{3C4D9169-CD8A-42E9-8D0B-75B7920D5606}"/>
    <dgm:cxn modelId="{27D83EB6-85E2-4369-9D5F-A83FA02D66C7}" type="presOf" srcId="{1C1EF056-4AF7-42AD-B916-17C70D8B8C22}" destId="{E9A962F3-96A2-44CE-ADFA-040B9A99669D}" srcOrd="1" destOrd="0" presId="urn:microsoft.com/office/officeart/2005/8/layout/vList4"/>
    <dgm:cxn modelId="{49D4A5BE-08A8-486C-AAD8-7BFA47582177}" srcId="{0ACDBF7F-9A5A-4DF8-B69A-50107DA015E9}" destId="{1C1EF056-4AF7-42AD-B916-17C70D8B8C22}" srcOrd="5" destOrd="0" parTransId="{6C360B93-72A4-4BC0-92E6-93F1A4E49B3C}" sibTransId="{EB18CF47-09D1-4BD3-BE66-94CEBE9ECED4}"/>
    <dgm:cxn modelId="{349E02CB-CEAE-473E-929D-C83D8F1ACB35}" type="presOf" srcId="{063F5015-0046-4060-9E53-A97E160D938F}" destId="{3157D185-75E1-4F26-96B9-BF14FD2AADB9}" srcOrd="1" destOrd="1" presId="urn:microsoft.com/office/officeart/2005/8/layout/vList4"/>
    <dgm:cxn modelId="{8D6327CE-B2B7-477E-9807-F260EFFF84B4}" type="presOf" srcId="{1AC2DAC0-B50C-43CA-8405-377D22627DA8}" destId="{BDA684DC-ADF5-4592-B312-C90ADCA07643}" srcOrd="0" destOrd="2" presId="urn:microsoft.com/office/officeart/2005/8/layout/vList4"/>
    <dgm:cxn modelId="{12C668D7-E485-4037-9E1F-5CC267028CF6}" srcId="{1C1EF056-4AF7-42AD-B916-17C70D8B8C22}" destId="{F1363F5D-9B19-4AFD-8E90-BE75E919D23C}" srcOrd="1" destOrd="0" parTransId="{29AD4000-3B17-4F30-AA8D-B632365906D6}" sibTransId="{633B9D09-1BA0-419A-9C04-6E8C83FA130C}"/>
    <dgm:cxn modelId="{620BBBD8-F395-4AC6-B506-F89799CA9968}" type="presOf" srcId="{B9DB6CFA-BDE6-4932-8AAB-229DD6A91E89}" destId="{B2085D8E-3016-4B83-BA3E-3A9AD38317E6}" srcOrd="0" destOrd="2" presId="urn:microsoft.com/office/officeart/2005/8/layout/vList4"/>
    <dgm:cxn modelId="{3869F4EC-8641-4E1C-8E69-52F0083D02C7}" type="presOf" srcId="{1AC2DAC0-B50C-43CA-8405-377D22627DA8}" destId="{3157D185-75E1-4F26-96B9-BF14FD2AADB9}" srcOrd="1" destOrd="2" presId="urn:microsoft.com/office/officeart/2005/8/layout/vList4"/>
    <dgm:cxn modelId="{0E5851F2-D6B0-4F9C-9D63-B08E87CF23DC}" srcId="{0ACDBF7F-9A5A-4DF8-B69A-50107DA015E9}" destId="{5CEB190F-F901-426D-A7B3-53D9537ECC02}" srcOrd="2" destOrd="0" parTransId="{B4FAA7F3-6964-4751-BAA0-E4C507DF0D6F}" sibTransId="{E94DEDF7-E487-411D-A860-A3C9A699DD3C}"/>
    <dgm:cxn modelId="{15514DF5-15D3-46E5-8631-8E6FB2F770C5}" type="presOf" srcId="{5CEB190F-F901-426D-A7B3-53D9537ECC02}" destId="{173F36C6-9733-4B16-915F-C2545B514894}" srcOrd="0" destOrd="0" presId="urn:microsoft.com/office/officeart/2005/8/layout/vList4"/>
    <dgm:cxn modelId="{9B8373F9-5F9F-4E61-8087-BF85B9FD533E}" srcId="{E019B204-DEA0-4580-9430-4CFEB90B2DB8}" destId="{063F5015-0046-4060-9E53-A97E160D938F}" srcOrd="0" destOrd="0" parTransId="{1FE5F6C7-7A55-49F9-BAD8-A765D3DCDA84}" sibTransId="{60620BEB-A9F8-4EC9-B2C3-6021098B44CD}"/>
    <dgm:cxn modelId="{2223A7FA-EF20-4C81-A826-7B34BE4D9A0A}" srcId="{0ACDBF7F-9A5A-4DF8-B69A-50107DA015E9}" destId="{2DDEE88A-EE68-4A3D-80CC-B2B69829192C}" srcOrd="1" destOrd="0" parTransId="{301D5A94-65DC-4F43-BB50-F5DC86EB3053}" sibTransId="{106C77B4-5261-478B-96F5-471ACE973B03}"/>
    <dgm:cxn modelId="{C07254FB-FCAA-4B97-8FFF-510B566156FE}" srcId="{0ACDBF7F-9A5A-4DF8-B69A-50107DA015E9}" destId="{5CFEB259-3CE1-4311-9619-09259086F66C}" srcOrd="3" destOrd="0" parTransId="{0BE413B4-03BC-4C4D-8BDE-9F5A7B502EF7}" sibTransId="{98A4E666-24C5-4B23-8FE8-7CE41A64F125}"/>
    <dgm:cxn modelId="{52FADCFC-CC42-4C89-8372-68B0E2F2788C}" srcId="{1C1EF056-4AF7-42AD-B916-17C70D8B8C22}" destId="{9F1D7F17-77B7-4CB2-A125-D626AF1863FB}" srcOrd="0" destOrd="0" parTransId="{2F451501-90B1-4F61-8DEF-3170D9DE5602}" sibTransId="{85E050FF-D4C5-4915-AFC4-D81D65E9E3EB}"/>
    <dgm:cxn modelId="{1F9DE737-C08C-4CDB-8BE3-B8B7AEE81871}" type="presParOf" srcId="{88C6D157-84CA-4BD9-A146-FB9030FDBDDC}" destId="{3388E557-E68B-4770-80A7-33BE6A52A72A}" srcOrd="0" destOrd="0" presId="urn:microsoft.com/office/officeart/2005/8/layout/vList4"/>
    <dgm:cxn modelId="{1091F68A-7C5B-4E2D-BF9A-35477F0E667F}" type="presParOf" srcId="{3388E557-E68B-4770-80A7-33BE6A52A72A}" destId="{BDA684DC-ADF5-4592-B312-C90ADCA07643}" srcOrd="0" destOrd="0" presId="urn:microsoft.com/office/officeart/2005/8/layout/vList4"/>
    <dgm:cxn modelId="{2F50880A-8EDF-4A80-A5F7-0BFA3C53C9BE}" type="presParOf" srcId="{3388E557-E68B-4770-80A7-33BE6A52A72A}" destId="{C9A0E430-1DAF-481C-8CCB-978FD0831D35}" srcOrd="1" destOrd="0" presId="urn:microsoft.com/office/officeart/2005/8/layout/vList4"/>
    <dgm:cxn modelId="{4124BCD8-6951-4B53-B3A4-AEC5CA6AD4DF}" type="presParOf" srcId="{3388E557-E68B-4770-80A7-33BE6A52A72A}" destId="{3157D185-75E1-4F26-96B9-BF14FD2AADB9}" srcOrd="2" destOrd="0" presId="urn:microsoft.com/office/officeart/2005/8/layout/vList4"/>
    <dgm:cxn modelId="{5072EED6-6ABD-4180-A3F0-FDDF39C14B6A}" type="presParOf" srcId="{88C6D157-84CA-4BD9-A146-FB9030FDBDDC}" destId="{F0AF14EB-8F7E-4F26-9579-8CABDD83A894}" srcOrd="1" destOrd="0" presId="urn:microsoft.com/office/officeart/2005/8/layout/vList4"/>
    <dgm:cxn modelId="{09F15431-A4AA-4B18-8C97-351729BC0A58}" type="presParOf" srcId="{88C6D157-84CA-4BD9-A146-FB9030FDBDDC}" destId="{9F9B3A3A-E229-49D7-BB73-FC16D0425641}" srcOrd="2" destOrd="0" presId="urn:microsoft.com/office/officeart/2005/8/layout/vList4"/>
    <dgm:cxn modelId="{B722974C-64FE-488E-BE09-AC1E3049E935}" type="presParOf" srcId="{9F9B3A3A-E229-49D7-BB73-FC16D0425641}" destId="{B2085D8E-3016-4B83-BA3E-3A9AD38317E6}" srcOrd="0" destOrd="0" presId="urn:microsoft.com/office/officeart/2005/8/layout/vList4"/>
    <dgm:cxn modelId="{F8F99299-B0B6-4FEF-9552-CAC444CE40F6}" type="presParOf" srcId="{9F9B3A3A-E229-49D7-BB73-FC16D0425641}" destId="{798BBD27-0AAF-4CED-AB70-F04D10C9D41B}" srcOrd="1" destOrd="0" presId="urn:microsoft.com/office/officeart/2005/8/layout/vList4"/>
    <dgm:cxn modelId="{39A7833F-8D41-450E-ABC3-7CA5994E9A62}" type="presParOf" srcId="{9F9B3A3A-E229-49D7-BB73-FC16D0425641}" destId="{6873304E-7775-4781-8880-1FEAF0240B39}" srcOrd="2" destOrd="0" presId="urn:microsoft.com/office/officeart/2005/8/layout/vList4"/>
    <dgm:cxn modelId="{DEB6DBAF-D62D-464F-8CE3-FFC2B2BF2111}" type="presParOf" srcId="{88C6D157-84CA-4BD9-A146-FB9030FDBDDC}" destId="{751F5BE3-D3D6-4A73-A319-B12B4DBA67CC}" srcOrd="3" destOrd="0" presId="urn:microsoft.com/office/officeart/2005/8/layout/vList4"/>
    <dgm:cxn modelId="{02F0F0EC-0581-474D-8E30-0CC6C4CBAFD5}" type="presParOf" srcId="{88C6D157-84CA-4BD9-A146-FB9030FDBDDC}" destId="{C022C7A0-6E7D-4A99-8848-173665D52C80}" srcOrd="4" destOrd="0" presId="urn:microsoft.com/office/officeart/2005/8/layout/vList4"/>
    <dgm:cxn modelId="{F41FE46F-01F9-42EB-9C09-E0137602F543}" type="presParOf" srcId="{C022C7A0-6E7D-4A99-8848-173665D52C80}" destId="{173F36C6-9733-4B16-915F-C2545B514894}" srcOrd="0" destOrd="0" presId="urn:microsoft.com/office/officeart/2005/8/layout/vList4"/>
    <dgm:cxn modelId="{4820C1C3-B71B-4165-89A6-02893AAE6F79}" type="presParOf" srcId="{C022C7A0-6E7D-4A99-8848-173665D52C80}" destId="{8095FB1F-5891-4F9A-90BA-440F833A3238}" srcOrd="1" destOrd="0" presId="urn:microsoft.com/office/officeart/2005/8/layout/vList4"/>
    <dgm:cxn modelId="{FCFE5689-3949-486E-ABCE-CF611E09C23A}" type="presParOf" srcId="{C022C7A0-6E7D-4A99-8848-173665D52C80}" destId="{25E2EDB8-A015-4C8A-B616-1A04AD8AC7AA}" srcOrd="2" destOrd="0" presId="urn:microsoft.com/office/officeart/2005/8/layout/vList4"/>
    <dgm:cxn modelId="{09C0491B-E898-4D38-86D0-63EEAFE7A511}" type="presParOf" srcId="{88C6D157-84CA-4BD9-A146-FB9030FDBDDC}" destId="{5A2CCCBE-8E48-4A8C-A0F0-9AADD2CED051}" srcOrd="5" destOrd="0" presId="urn:microsoft.com/office/officeart/2005/8/layout/vList4"/>
    <dgm:cxn modelId="{831AC159-2D96-49E6-A5B3-918918D9CE31}" type="presParOf" srcId="{88C6D157-84CA-4BD9-A146-FB9030FDBDDC}" destId="{5629C133-19CF-4721-816F-5E3D16359D63}" srcOrd="6" destOrd="0" presId="urn:microsoft.com/office/officeart/2005/8/layout/vList4"/>
    <dgm:cxn modelId="{2F2DE6E4-FB78-4F7D-BBA1-08C27013FA5F}" type="presParOf" srcId="{5629C133-19CF-4721-816F-5E3D16359D63}" destId="{7804D250-961F-4347-8898-E2CC8225A1D8}" srcOrd="0" destOrd="0" presId="urn:microsoft.com/office/officeart/2005/8/layout/vList4"/>
    <dgm:cxn modelId="{07D4A79B-A8EF-46A1-B6C0-AB3111FB14D6}" type="presParOf" srcId="{5629C133-19CF-4721-816F-5E3D16359D63}" destId="{39B94E3B-A2BB-4008-AAE1-85E97D985FED}" srcOrd="1" destOrd="0" presId="urn:microsoft.com/office/officeart/2005/8/layout/vList4"/>
    <dgm:cxn modelId="{D3DFD80A-39D3-402B-B3C2-B154A479AADC}" type="presParOf" srcId="{5629C133-19CF-4721-816F-5E3D16359D63}" destId="{7F0A4FF9-9894-4DD5-A223-EDE75DD269DB}" srcOrd="2" destOrd="0" presId="urn:microsoft.com/office/officeart/2005/8/layout/vList4"/>
    <dgm:cxn modelId="{9130F4E7-275A-4331-A115-E838260E530F}" type="presParOf" srcId="{88C6D157-84CA-4BD9-A146-FB9030FDBDDC}" destId="{C4EF15A1-7EFF-4CE8-AAF9-707E1D5DCA5A}" srcOrd="7" destOrd="0" presId="urn:microsoft.com/office/officeart/2005/8/layout/vList4"/>
    <dgm:cxn modelId="{126ACC08-C11A-4274-9F66-971A7E2C47B4}" type="presParOf" srcId="{88C6D157-84CA-4BD9-A146-FB9030FDBDDC}" destId="{E0E8E2A8-F449-47C0-92E9-7A0ECF878CA5}" srcOrd="8" destOrd="0" presId="urn:microsoft.com/office/officeart/2005/8/layout/vList4"/>
    <dgm:cxn modelId="{43377CA4-140B-4EA5-BB13-3763451627BC}" type="presParOf" srcId="{E0E8E2A8-F449-47C0-92E9-7A0ECF878CA5}" destId="{AFB080C0-D2F8-4997-84F6-8ADA42F7E443}" srcOrd="0" destOrd="0" presId="urn:microsoft.com/office/officeart/2005/8/layout/vList4"/>
    <dgm:cxn modelId="{DFC5DDF4-06A0-4D86-B5E8-3C6F76ADB9D5}" type="presParOf" srcId="{E0E8E2A8-F449-47C0-92E9-7A0ECF878CA5}" destId="{3E169825-42C1-435D-AFCC-474F4CF68F3C}" srcOrd="1" destOrd="0" presId="urn:microsoft.com/office/officeart/2005/8/layout/vList4"/>
    <dgm:cxn modelId="{0BD3BEF4-F311-49C6-B119-EA36E93ACFEC}" type="presParOf" srcId="{E0E8E2A8-F449-47C0-92E9-7A0ECF878CA5}" destId="{BF565F75-2017-4F88-91D7-C3B9048E6A97}" srcOrd="2" destOrd="0" presId="urn:microsoft.com/office/officeart/2005/8/layout/vList4"/>
    <dgm:cxn modelId="{F582537A-5A3A-4BCD-AFB3-59C17320A834}" type="presParOf" srcId="{88C6D157-84CA-4BD9-A146-FB9030FDBDDC}" destId="{804FD085-EEAE-4BD7-9986-2FAD3589F9DF}" srcOrd="9" destOrd="0" presId="urn:microsoft.com/office/officeart/2005/8/layout/vList4"/>
    <dgm:cxn modelId="{79F9B878-1DB3-4125-9E1C-4297FBCB9F2C}" type="presParOf" srcId="{88C6D157-84CA-4BD9-A146-FB9030FDBDDC}" destId="{38A56998-E231-4B71-A222-34E58D31CEDF}" srcOrd="10" destOrd="0" presId="urn:microsoft.com/office/officeart/2005/8/layout/vList4"/>
    <dgm:cxn modelId="{57AC5321-4655-4D34-AE58-7ACCC3298C8D}" type="presParOf" srcId="{38A56998-E231-4B71-A222-34E58D31CEDF}" destId="{59D5C268-8CDD-4DF2-AC8E-A10C2C7B041D}" srcOrd="0" destOrd="0" presId="urn:microsoft.com/office/officeart/2005/8/layout/vList4"/>
    <dgm:cxn modelId="{67CECEB8-D086-4150-B77F-6448DDF6B81E}" type="presParOf" srcId="{38A56998-E231-4B71-A222-34E58D31CEDF}" destId="{E578286B-CBA7-4E51-A8F3-C49C3B9F90AB}" srcOrd="1" destOrd="0" presId="urn:microsoft.com/office/officeart/2005/8/layout/vList4"/>
    <dgm:cxn modelId="{CA5E6D07-384D-4715-AC16-9FD9CDA91C67}" type="presParOf" srcId="{38A56998-E231-4B71-A222-34E58D31CEDF}" destId="{E9A962F3-96A2-44CE-ADFA-040B9A99669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A684DC-ADF5-4592-B312-C90ADCA07643}">
      <dsp:nvSpPr>
        <dsp:cNvPr id="0" name=""/>
        <dsp:cNvSpPr/>
      </dsp:nvSpPr>
      <dsp:spPr>
        <a:xfrm>
          <a:off x="0" y="17993"/>
          <a:ext cx="8128000" cy="765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2022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100" kern="1200" dirty="0"/>
            <a:t>Global 100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100" kern="1200" dirty="0"/>
            <a:t>7 années de suite</a:t>
          </a:r>
        </a:p>
      </dsp:txBody>
      <dsp:txXfrm>
        <a:off x="1702103" y="17993"/>
        <a:ext cx="6425896" cy="765039"/>
      </dsp:txXfrm>
    </dsp:sp>
    <dsp:sp modelId="{C9A0E430-1DAF-481C-8CCB-978FD0831D35}">
      <dsp:nvSpPr>
        <dsp:cNvPr id="0" name=""/>
        <dsp:cNvSpPr/>
      </dsp:nvSpPr>
      <dsp:spPr>
        <a:xfrm>
          <a:off x="76503" y="76503"/>
          <a:ext cx="1625600" cy="61203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085D8E-3016-4B83-BA3E-3A9AD38317E6}">
      <dsp:nvSpPr>
        <dsp:cNvPr id="0" name=""/>
        <dsp:cNvSpPr/>
      </dsp:nvSpPr>
      <dsp:spPr>
        <a:xfrm>
          <a:off x="0" y="841543"/>
          <a:ext cx="8128000" cy="765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2022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100" kern="1200" dirty="0"/>
            <a:t>Clean200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100" kern="1200" dirty="0"/>
            <a:t>4 années de suite</a:t>
          </a:r>
        </a:p>
      </dsp:txBody>
      <dsp:txXfrm>
        <a:off x="1702103" y="841543"/>
        <a:ext cx="6425896" cy="765039"/>
      </dsp:txXfrm>
    </dsp:sp>
    <dsp:sp modelId="{798BBD27-0AAF-4CED-AB70-F04D10C9D41B}">
      <dsp:nvSpPr>
        <dsp:cNvPr id="0" name=""/>
        <dsp:cNvSpPr/>
      </dsp:nvSpPr>
      <dsp:spPr>
        <a:xfrm>
          <a:off x="76503" y="853481"/>
          <a:ext cx="1625600" cy="74116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3F36C6-9733-4B16-915F-C2545B514894}">
      <dsp:nvSpPr>
        <dsp:cNvPr id="0" name=""/>
        <dsp:cNvSpPr/>
      </dsp:nvSpPr>
      <dsp:spPr>
        <a:xfrm>
          <a:off x="0" y="1683087"/>
          <a:ext cx="8128000" cy="765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2022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ENERGY STAR Partner of the </a:t>
          </a:r>
          <a:r>
            <a:rPr lang="fr-FR" sz="1400" kern="1200" dirty="0" err="1"/>
            <a:t>year</a:t>
          </a:r>
          <a:r>
            <a:rPr lang="fr-FR" sz="1400" kern="1200" dirty="0"/>
            <a:t> : </a:t>
          </a:r>
          <a:r>
            <a:rPr lang="fr-FR" sz="1400" kern="1200" dirty="0" err="1"/>
            <a:t>Sustained</a:t>
          </a:r>
          <a:r>
            <a:rPr lang="fr-FR" sz="1400" kern="1200" dirty="0"/>
            <a:t> Excellence.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5 années de suite</a:t>
          </a:r>
        </a:p>
      </dsp:txBody>
      <dsp:txXfrm>
        <a:off x="1702103" y="1683087"/>
        <a:ext cx="6425896" cy="765039"/>
      </dsp:txXfrm>
    </dsp:sp>
    <dsp:sp modelId="{8095FB1F-5891-4F9A-90BA-440F833A3238}">
      <dsp:nvSpPr>
        <dsp:cNvPr id="0" name=""/>
        <dsp:cNvSpPr/>
      </dsp:nvSpPr>
      <dsp:spPr>
        <a:xfrm>
          <a:off x="76503" y="1759591"/>
          <a:ext cx="1625600" cy="61203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04D250-961F-4347-8898-E2CC8225A1D8}">
      <dsp:nvSpPr>
        <dsp:cNvPr id="0" name=""/>
        <dsp:cNvSpPr/>
      </dsp:nvSpPr>
      <dsp:spPr>
        <a:xfrm>
          <a:off x="0" y="2524631"/>
          <a:ext cx="8128000" cy="765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2021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 err="1"/>
            <a:t>Canada’s</a:t>
          </a:r>
          <a:r>
            <a:rPr lang="fr-FR" sz="1400" kern="1200" dirty="0"/>
            <a:t> </a:t>
          </a:r>
          <a:r>
            <a:rPr lang="fr-FR" sz="1400" kern="1200" dirty="0" err="1"/>
            <a:t>Greenest</a:t>
          </a:r>
          <a:r>
            <a:rPr lang="fr-FR" sz="1400" kern="1200" dirty="0"/>
            <a:t> </a:t>
          </a:r>
          <a:r>
            <a:rPr lang="fr-FR" sz="1400" kern="1200" dirty="0" err="1"/>
            <a:t>Employers</a:t>
          </a:r>
          <a:r>
            <a:rPr lang="fr-FR" sz="1400" kern="1200" dirty="0"/>
            <a:t>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14 années de suite</a:t>
          </a:r>
        </a:p>
      </dsp:txBody>
      <dsp:txXfrm>
        <a:off x="1702103" y="2524631"/>
        <a:ext cx="6425896" cy="765039"/>
      </dsp:txXfrm>
    </dsp:sp>
    <dsp:sp modelId="{39B94E3B-A2BB-4008-AAE1-85E97D985FED}">
      <dsp:nvSpPr>
        <dsp:cNvPr id="0" name=""/>
        <dsp:cNvSpPr/>
      </dsp:nvSpPr>
      <dsp:spPr>
        <a:xfrm>
          <a:off x="76503" y="2601135"/>
          <a:ext cx="1625600" cy="61203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B080C0-D2F8-4997-84F6-8ADA42F7E443}">
      <dsp:nvSpPr>
        <dsp:cNvPr id="0" name=""/>
        <dsp:cNvSpPr/>
      </dsp:nvSpPr>
      <dsp:spPr>
        <a:xfrm>
          <a:off x="0" y="3366175"/>
          <a:ext cx="8128000" cy="765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2021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CDP Ratings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3 années de suite</a:t>
          </a:r>
        </a:p>
      </dsp:txBody>
      <dsp:txXfrm>
        <a:off x="1702103" y="3366175"/>
        <a:ext cx="6425896" cy="765039"/>
      </dsp:txXfrm>
    </dsp:sp>
    <dsp:sp modelId="{3E169825-42C1-435D-AFCC-474F4CF68F3C}">
      <dsp:nvSpPr>
        <dsp:cNvPr id="0" name=""/>
        <dsp:cNvSpPr/>
      </dsp:nvSpPr>
      <dsp:spPr>
        <a:xfrm>
          <a:off x="76503" y="3442679"/>
          <a:ext cx="1625600" cy="61203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3000" b="-8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D5C268-8CDD-4DF2-AC8E-A10C2C7B041D}">
      <dsp:nvSpPr>
        <dsp:cNvPr id="0" name=""/>
        <dsp:cNvSpPr/>
      </dsp:nvSpPr>
      <dsp:spPr>
        <a:xfrm>
          <a:off x="0" y="4207718"/>
          <a:ext cx="8128000" cy="765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2021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100" kern="1200" dirty="0" err="1"/>
            <a:t>SmartWay</a:t>
          </a:r>
          <a:r>
            <a:rPr lang="fr-FR" sz="1100" kern="1200" dirty="0"/>
            <a:t> Excellence </a:t>
          </a:r>
          <a:r>
            <a:rPr lang="fr-FR" sz="1100" kern="1200" dirty="0" err="1"/>
            <a:t>Award</a:t>
          </a:r>
          <a:r>
            <a:rPr lang="fr-FR" sz="1100" kern="1200" dirty="0"/>
            <a:t>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100" kern="1200" dirty="0"/>
            <a:t>8 années de suite</a:t>
          </a:r>
        </a:p>
      </dsp:txBody>
      <dsp:txXfrm>
        <a:off x="1702103" y="4207718"/>
        <a:ext cx="6425896" cy="765039"/>
      </dsp:txXfrm>
    </dsp:sp>
    <dsp:sp modelId="{E578286B-CBA7-4E51-A8F3-C49C3B9F90AB}">
      <dsp:nvSpPr>
        <dsp:cNvPr id="0" name=""/>
        <dsp:cNvSpPr/>
      </dsp:nvSpPr>
      <dsp:spPr>
        <a:xfrm>
          <a:off x="76503" y="4284222"/>
          <a:ext cx="1625600" cy="61203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9000" b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64464472-DAE5-4012-9A5A-CB432293B4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>
              <a:latin typeface="Tw Cen MT" panose="020B0602020104020603" pitchFamily="34" charset="0"/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586DB41-0314-4E22-8F5A-547FA67B06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F41FF7-4014-4711-A251-86D973B5F254}" type="datetime1">
              <a:rPr lang="fr-FR" smtClean="0">
                <a:latin typeface="Tw Cen MT" panose="020B0602020104020603" pitchFamily="34" charset="0"/>
              </a:rPr>
              <a:t>05/12/2022</a:t>
            </a:fld>
            <a:endParaRPr lang="fr-FR">
              <a:latin typeface="Tw Cen MT" panose="020B0602020104020603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563188E-D235-4A3B-823C-E0E10F336CC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>
              <a:latin typeface="Tw Cen MT" panose="020B0602020104020603" pitchFamily="34" charset="0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4D3A68C-A1CC-4704-8503-01E13B0AED6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1BB1589-0F8A-400D-AEF4-57688446A2F5}" type="slidenum">
              <a:rPr lang="fr-FR" smtClean="0">
                <a:latin typeface="Tw Cen MT" panose="020B0602020104020603" pitchFamily="34" charset="0"/>
              </a:rPr>
              <a:t>‹N°›</a:t>
            </a:fld>
            <a:endParaRPr lang="fr-FR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9105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fld id="{4697A488-1D99-4A6A-905F-F9C8CB9BBE5A}" type="datetime1">
              <a:rPr lang="fr-FR" noProof="0" smtClean="0"/>
              <a:t>05/12/2022</a:t>
            </a:fld>
            <a:endParaRPr lang="fr-FR" noProof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 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w Cen MT" panose="020B0602020104020603" pitchFamily="34" charset="0"/>
              </a:defRPr>
            </a:lvl1pPr>
          </a:lstStyle>
          <a:p>
            <a:pPr rtl="0"/>
            <a:fld id="{DAE5FABD-26C8-4F74-B1E3-45BC91BC9D7B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077535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w Cen MT" panose="020B06020201040206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7987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fr-FR" smtClean="0"/>
              <a:pPr rtl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4746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fr-FR" smtClean="0"/>
              <a:pPr rtl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4910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fr-FR" smtClean="0"/>
              <a:pPr rtl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5294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AE5FABD-26C8-4F74-B1E3-45BC91BC9D7B}" type="slidenum">
              <a:rPr lang="fr-FR" smtClean="0"/>
              <a:pPr rtl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2231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_Jaune foncé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Espace réservé du texte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rtl="0"/>
            <a:r>
              <a:rPr lang="fr-FR" noProof="0"/>
              <a:t>I</a:t>
            </a:r>
          </a:p>
        </p:txBody>
      </p:sp>
      <p:sp>
        <p:nvSpPr>
          <p:cNvPr id="48" name="Forme libre : Forme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 userDrawn="1"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49" name="Forme libre : Forme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fr-FR" noProof="0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8134" y="4069079"/>
            <a:ext cx="5022666" cy="1463040"/>
          </a:xfrm>
        </p:spPr>
        <p:txBody>
          <a:bodyPr lIns="91440" rIns="91440" rtlCol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fr-FR" noProof="0"/>
          </a:p>
        </p:txBody>
      </p:sp>
      <p:sp>
        <p:nvSpPr>
          <p:cNvPr id="19" name="Espace réservé d’imag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</p:spTree>
    <p:extLst>
      <p:ext uri="{BB962C8B-B14F-4D97-AF65-F5344CB8AC3E}">
        <p14:creationId xmlns:p14="http://schemas.microsoft.com/office/powerpoint/2010/main" val="26254041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ous-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2667000"/>
            <a:ext cx="10288693" cy="3660648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10" name="Espace réservé d’image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2155291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 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954259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vert océ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 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148865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 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149718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 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323754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Bleu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 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176658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 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536208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Bleu_Triangle correctif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e libre : Forme 7">
            <a:extLst>
              <a:ext uri="{FF2B5EF4-FFF2-40B4-BE49-F238E27FC236}">
                <a16:creationId xmlns:a16="http://schemas.microsoft.com/office/drawing/2014/main" id="{605BCA9F-FC20-461D-9118-7EC2AC28D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75958" y="0"/>
            <a:ext cx="9016043" cy="6858000"/>
          </a:xfrm>
          <a:custGeom>
            <a:avLst/>
            <a:gdLst>
              <a:gd name="connsiteX0" fmla="*/ 5153328 w 9016043"/>
              <a:gd name="connsiteY0" fmla="*/ 0 h 6858000"/>
              <a:gd name="connsiteX1" fmla="*/ 9016043 w 9016043"/>
              <a:gd name="connsiteY1" fmla="*/ 0 h 6858000"/>
              <a:gd name="connsiteX2" fmla="*/ 9016043 w 9016043"/>
              <a:gd name="connsiteY2" fmla="*/ 6858000 h 6858000"/>
              <a:gd name="connsiteX3" fmla="*/ 0 w 9016043"/>
              <a:gd name="connsiteY3" fmla="*/ 6858000 h 6858000"/>
              <a:gd name="connsiteX4" fmla="*/ 5153328 w 9016043"/>
              <a:gd name="connsiteY4" fmla="*/ 681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6043" h="6858000">
                <a:moveTo>
                  <a:pt x="5153328" y="0"/>
                </a:moveTo>
                <a:lnTo>
                  <a:pt x="9016043" y="0"/>
                </a:lnTo>
                <a:lnTo>
                  <a:pt x="9016043" y="6858000"/>
                </a:lnTo>
                <a:lnTo>
                  <a:pt x="0" y="6858000"/>
                </a:lnTo>
                <a:lnTo>
                  <a:pt x="5153328" y="68183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fr-FR" noProof="0"/>
          </a:p>
        </p:txBody>
      </p:sp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 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040925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sous-titre, contenu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1" y="2667000"/>
            <a:ext cx="5775960" cy="3660648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10" name="Espace réservé d’image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8F869F17-9BF3-4974-956D-0CBCD60BA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421377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ous-titre Contenu et Image_Barre de forme supérie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 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1" y="2667000"/>
            <a:ext cx="5775960" cy="3660648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29399" y="2667000"/>
            <a:ext cx="5013959" cy="3660775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A654DBB0-1027-4E5D-B635-00F2F173A2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337710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e de titre_Jaune foncé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Espace réservé du texte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rtl="0"/>
            <a:r>
              <a:rPr lang="fr-FR" noProof="0"/>
              <a:t>I</a:t>
            </a:r>
          </a:p>
        </p:txBody>
      </p:sp>
      <p:sp>
        <p:nvSpPr>
          <p:cNvPr id="48" name="Forme libre : Forme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 userDrawn="1"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49" name="Forme libre : Forme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fr-FR" noProof="0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78135" y="1219199"/>
            <a:ext cx="7232465" cy="2732439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8134" y="4069079"/>
            <a:ext cx="5022666" cy="1463040"/>
          </a:xfrm>
        </p:spPr>
        <p:txBody>
          <a:bodyPr lIns="91440" rIns="91440" rtlCol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fr-FR" noProof="0"/>
          </a:p>
        </p:txBody>
      </p:sp>
      <p:sp>
        <p:nvSpPr>
          <p:cNvPr id="19" name="Espace réservé d’imag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</p:spTree>
    <p:extLst>
      <p:ext uri="{BB962C8B-B14F-4D97-AF65-F5344CB8AC3E}">
        <p14:creationId xmlns:p14="http://schemas.microsoft.com/office/powerpoint/2010/main" val="13920827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ous-titre Contenu et Image_Barre de forme blanche supérie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01" y="112976"/>
            <a:ext cx="6858000" cy="6745024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2" name="Espace réservé du texte 16">
            <a:extLst>
              <a:ext uri="{FF2B5EF4-FFF2-40B4-BE49-F238E27FC236}">
                <a16:creationId xmlns:a16="http://schemas.microsoft.com/office/drawing/2014/main" id="{E59725C5-1168-4A5F-B420-8E056201968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5400000">
            <a:off x="5238089" y="208890"/>
            <a:ext cx="6745024" cy="6553200"/>
          </a:xfrm>
          <a:gradFill flip="none" rotWithShape="1">
            <a:gsLst>
              <a:gs pos="0">
                <a:schemeClr val="bg1"/>
              </a:gs>
              <a:gs pos="82000">
                <a:schemeClr val="bg1">
                  <a:alpha val="0"/>
                </a:schemeClr>
              </a:gs>
            </a:gsLst>
            <a:lin ang="16200000" scaled="1"/>
            <a:tileRect/>
          </a:gra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1" y="2667000"/>
            <a:ext cx="5775960" cy="3660648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7532AFA8-ADE4-4C3E-AF0A-235C724999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77211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  <p15:guide id="3" pos="43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ous-titre contenu et demi-image horizontale_Barre de forme supérie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11094718" cy="1757126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 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4709677"/>
            <a:ext cx="11094717" cy="1500876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4232B29A-2701-4A73-83CF-09E0AB1B2D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464107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ous-titre Contenu et demi-image_Barre de forme supérie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48641" y="2667001"/>
            <a:ext cx="5775959" cy="3543552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 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553200" y="2667001"/>
            <a:ext cx="5090157" cy="3543552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1676400"/>
            <a:ext cx="10837333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6A52166E-5DA9-4AA1-9355-E8DBFDD90A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640959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de titre de demi-image et Barre de forme supérie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4617492"/>
            <a:ext cx="9890759" cy="1527048"/>
          </a:xfrm>
        </p:spPr>
        <p:txBody>
          <a:bodyPr lIns="91440" rIns="9144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une image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E9FF8476-DF8C-4276-8CF6-44BC91B88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2700533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i-image Titre deux colonnes Contenu et barre de forme supérie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735623"/>
            <a:ext cx="111099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1" y="4617492"/>
            <a:ext cx="5212080" cy="1527048"/>
          </a:xfrm>
        </p:spPr>
        <p:txBody>
          <a:bodyPr lIns="91440" rIns="9144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une image</a:t>
            </a:r>
          </a:p>
        </p:txBody>
      </p:sp>
      <p:sp>
        <p:nvSpPr>
          <p:cNvPr id="12" name="Espace réservé du contenu 6">
            <a:extLst>
              <a:ext uri="{FF2B5EF4-FFF2-40B4-BE49-F238E27FC236}">
                <a16:creationId xmlns:a16="http://schemas.microsoft.com/office/drawing/2014/main" id="{E93A96C6-A4F2-43F1-A47D-0D52EF29954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446520" y="4617492"/>
            <a:ext cx="5212080" cy="1527048"/>
          </a:xfrm>
        </p:spPr>
        <p:txBody>
          <a:bodyPr lIns="91440" rIns="91440"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FC5AD12C-F7F6-431D-ABA4-F7E37CACE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900304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i-image Titre deux colonnes Contenu et barre de forme supérieu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698" y="3735622"/>
            <a:ext cx="5013960" cy="2408917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3" name="Espace réservé du texte 16">
            <a:extLst>
              <a:ext uri="{FF2B5EF4-FFF2-40B4-BE49-F238E27FC236}">
                <a16:creationId xmlns:a16="http://schemas.microsoft.com/office/drawing/2014/main" id="{38376498-C218-4EDB-8416-A59802EF2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39000" y="1981199"/>
            <a:ext cx="4389542" cy="4163339"/>
          </a:xfrm>
          <a:solidFill>
            <a:schemeClr val="bg1"/>
          </a:solidFill>
          <a:ln w="28575">
            <a:solidFill>
              <a:schemeClr val="accent2"/>
            </a:solidFill>
          </a:ln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2" name="Espace réservé du contenu 6">
            <a:extLst>
              <a:ext uri="{FF2B5EF4-FFF2-40B4-BE49-F238E27FC236}">
                <a16:creationId xmlns:a16="http://schemas.microsoft.com/office/drawing/2014/main" id="{E93A96C6-A4F2-43F1-A47D-0D52EF29954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7589520" y="2286000"/>
            <a:ext cx="3688080" cy="3581400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accent2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fr-FR" noProof="0"/>
              <a:t>Contenu important</a:t>
            </a:r>
          </a:p>
        </p:txBody>
      </p:sp>
      <p:sp>
        <p:nvSpPr>
          <p:cNvPr id="8" name="Espace réservé d’image 7">
            <a:extLst>
              <a:ext uri="{FF2B5EF4-FFF2-40B4-BE49-F238E27FC236}">
                <a16:creationId xmlns:a16="http://schemas.microsoft.com/office/drawing/2014/main" id="{1EC81B64-070E-43F3-BCB5-833AB965D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3717925"/>
            <a:ext cx="914400" cy="930275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15" name="Espace réservé du numéro de diapositive 5">
            <a:extLst>
              <a:ext uri="{FF2B5EF4-FFF2-40B4-BE49-F238E27FC236}">
                <a16:creationId xmlns:a16="http://schemas.microsoft.com/office/drawing/2014/main" id="{8D5893EC-1256-429B-9581-379342C236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664319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i image Multiple images Titre Deux colonnes Contenu et Barre de forme supérie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0" y="4176259"/>
            <a:ext cx="4343400" cy="1968280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3278423"/>
          </a:xfr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4" name="Espace réservé d’image 8">
            <a:extLst>
              <a:ext uri="{FF2B5EF4-FFF2-40B4-BE49-F238E27FC236}">
                <a16:creationId xmlns:a16="http://schemas.microsoft.com/office/drawing/2014/main" id="{96DE17A8-F4B7-4571-A6E8-FD28BA425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42834" y="1066801"/>
            <a:ext cx="3505199" cy="50777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5" name="Espace réservé d’image 8">
            <a:extLst>
              <a:ext uri="{FF2B5EF4-FFF2-40B4-BE49-F238E27FC236}">
                <a16:creationId xmlns:a16="http://schemas.microsoft.com/office/drawing/2014/main" id="{9D9A0502-98A2-467D-BE1C-CE8391C73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91000" y="4343400"/>
            <a:ext cx="2743200" cy="180113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6" name="Espace réservé d’image 8">
            <a:extLst>
              <a:ext uri="{FF2B5EF4-FFF2-40B4-BE49-F238E27FC236}">
                <a16:creationId xmlns:a16="http://schemas.microsoft.com/office/drawing/2014/main" id="{8298DB4E-3B92-4CA4-852A-9F647E721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191000" y="1066801"/>
            <a:ext cx="2743200" cy="3126023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une image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E528B4D-15E8-4161-96F7-75D0217AD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694295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entière avec barre supérie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112976"/>
            <a:ext cx="12191999" cy="6745024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une image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C67066A-9B9E-468B-97C6-94BF615FA9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82AF7E6-6C19-4A41-BFA5-44C4F2A3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1124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entiè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une image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FC59837-0A86-4467-BB38-E2AC882F3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8857779-E765-4EC2-825C-B8E41285A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518160"/>
          </a:xfrm>
        </p:spPr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004607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entiè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une image</a:t>
            </a:r>
          </a:p>
        </p:txBody>
      </p:sp>
      <p:sp>
        <p:nvSpPr>
          <p:cNvPr id="6" name="Espace réservé du texte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61801" y="1189969"/>
            <a:ext cx="4389542" cy="4677431"/>
          </a:xfrm>
          <a:solidFill>
            <a:schemeClr val="bg1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7612321" y="1494770"/>
            <a:ext cx="3688080" cy="3915430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fr-FR" noProof="0"/>
              <a:t>Contenu important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5AE16EF6-8987-4193-B346-1BEA14401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E2D4840-4EB5-4438-9A16-D0006A68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640" y="548640"/>
            <a:ext cx="11106150" cy="641329"/>
          </a:xfrm>
        </p:spPr>
        <p:txBody>
          <a:bodyPr rtlCol="0"/>
          <a:lstStyle/>
          <a:p>
            <a:pPr rtl="0"/>
            <a:r>
              <a:rPr lang="fr-FR" noProof="0"/>
              <a:t>Cliquez pour modifier le style du titre du masque</a:t>
            </a:r>
          </a:p>
        </p:txBody>
      </p:sp>
    </p:spTree>
    <p:extLst>
      <p:ext uri="{BB962C8B-B14F-4D97-AF65-F5344CB8AC3E}">
        <p14:creationId xmlns:p14="http://schemas.microsoft.com/office/powerpoint/2010/main" val="16914706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iapositive de titre_Jaune foncé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16">
            <a:extLst>
              <a:ext uri="{FF2B5EF4-FFF2-40B4-BE49-F238E27FC236}">
                <a16:creationId xmlns:a16="http://schemas.microsoft.com/office/drawing/2014/main" id="{50D09E5B-B146-4D08-82EC-846DD89B0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0462" y="0"/>
            <a:ext cx="9931338" cy="6823040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2" name="Espace réservé du texte 16">
            <a:extLst>
              <a:ext uri="{FF2B5EF4-FFF2-40B4-BE49-F238E27FC236}">
                <a16:creationId xmlns:a16="http://schemas.microsoft.com/office/drawing/2014/main" id="{88940597-2E9A-4141-B2D0-C488487F1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3400" y="0"/>
            <a:ext cx="50863" cy="6858000"/>
          </a:xfrm>
          <a:solidFill>
            <a:schemeClr val="accent2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0" name="Espace réservé du texte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0600" y="609600"/>
            <a:ext cx="7429500" cy="56388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95400" y="1905000"/>
            <a:ext cx="5864382" cy="2275238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295400" y="4297679"/>
            <a:ext cx="4072586" cy="1463040"/>
          </a:xfrm>
        </p:spPr>
        <p:txBody>
          <a:bodyPr lIns="91440" rIns="91440" rtlCol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  <p:sp>
        <p:nvSpPr>
          <p:cNvPr id="13" name="Espace réservé du texte 16">
            <a:extLst>
              <a:ext uri="{FF2B5EF4-FFF2-40B4-BE49-F238E27FC236}">
                <a16:creationId xmlns:a16="http://schemas.microsoft.com/office/drawing/2014/main" id="{EA44EEDB-C599-41AA-9D84-D53811C28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0896" y="0"/>
            <a:ext cx="63502" cy="6858000"/>
          </a:xfrm>
          <a:solidFill>
            <a:schemeClr val="accent2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4" name="Espace réservé du texte 16">
            <a:extLst>
              <a:ext uri="{FF2B5EF4-FFF2-40B4-BE49-F238E27FC236}">
                <a16:creationId xmlns:a16="http://schemas.microsoft.com/office/drawing/2014/main" id="{FE574478-76DE-4613-8FBD-36B353081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8391" y="0"/>
            <a:ext cx="63502" cy="6858000"/>
          </a:xfrm>
          <a:solidFill>
            <a:schemeClr val="accent2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9" name="Espace réservé d’imag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</p:spTree>
    <p:extLst>
      <p:ext uri="{BB962C8B-B14F-4D97-AF65-F5344CB8AC3E}">
        <p14:creationId xmlns:p14="http://schemas.microsoft.com/office/powerpoint/2010/main" val="36956533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entiè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’image 8">
            <a:extLst>
              <a:ext uri="{FF2B5EF4-FFF2-40B4-BE49-F238E27FC236}">
                <a16:creationId xmlns:a16="http://schemas.microsoft.com/office/drawing/2014/main" id="{17C4BA0D-DEC0-450E-8F4D-B0E6D2D7D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une image</a:t>
            </a:r>
          </a:p>
        </p:txBody>
      </p:sp>
      <p:sp>
        <p:nvSpPr>
          <p:cNvPr id="6" name="Espace réservé du texte 16">
            <a:extLst>
              <a:ext uri="{FF2B5EF4-FFF2-40B4-BE49-F238E27FC236}">
                <a16:creationId xmlns:a16="http://schemas.microsoft.com/office/drawing/2014/main" id="{16932398-C947-4474-88D6-4117EC391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2269" y="1189969"/>
            <a:ext cx="4389542" cy="4677431"/>
          </a:xfrm>
          <a:solidFill>
            <a:schemeClr val="accent2">
              <a:alpha val="88000"/>
            </a:schemeClr>
          </a:solidFill>
          <a:ln w="28575">
            <a:solidFill>
              <a:schemeClr val="accent2"/>
            </a:solidFill>
          </a:ln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88FDA84E-9F5D-4D50-8133-68FB098D713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02789" y="1494770"/>
            <a:ext cx="3688080" cy="3915430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fr-FR" noProof="0"/>
              <a:t>Contenu important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1AC89BA5-7D71-4838-92DC-A9DD44EC05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5614DBA-0879-4C83-B4B4-EECB085A20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8640" y="548640"/>
            <a:ext cx="11106150" cy="441960"/>
          </a:xfrm>
        </p:spPr>
        <p:txBody>
          <a:bodyPr rtlCol="0"/>
          <a:lstStyle/>
          <a:p>
            <a:pPr rtl="0"/>
            <a:r>
              <a:rPr lang="fr-FR" noProof="0"/>
              <a:t>Cliquez pour modifier le style du titre du masque</a:t>
            </a:r>
          </a:p>
        </p:txBody>
      </p:sp>
    </p:spTree>
    <p:extLst>
      <p:ext uri="{BB962C8B-B14F-4D97-AF65-F5344CB8AC3E}">
        <p14:creationId xmlns:p14="http://schemas.microsoft.com/office/powerpoint/2010/main" val="12197681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ous-titre Contenu et demi-image_Barre de forme supérie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 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4021648"/>
            <a:ext cx="5090157" cy="1884265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5090157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2" name="Espace réservé du contenu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527803" y="4021648"/>
            <a:ext cx="5090157" cy="1884265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13" name="Espace réservé du texte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7803" y="3429000"/>
            <a:ext cx="5090157" cy="424732"/>
          </a:xfrm>
          <a:noFill/>
        </p:spPr>
        <p:txBody>
          <a:bodyPr wrap="square" lIns="91440" rIns="91440" rtlCol="0">
            <a:sp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4" name="Espace réservé d’imag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15" name="Espace réservé d’image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527803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17" name="Espace réservé du numéro de diapositive 5">
            <a:extLst>
              <a:ext uri="{FF2B5EF4-FFF2-40B4-BE49-F238E27FC236}">
                <a16:creationId xmlns:a16="http://schemas.microsoft.com/office/drawing/2014/main" id="{C94646A1-59D8-49D7-B0E1-B7771AB22D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806680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de contenu de sous-titre et de moitié Image_Top barre de for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 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4021648"/>
            <a:ext cx="3474720" cy="1884265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3429000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2" name="Espace réservé du contenu 6">
            <a:extLst>
              <a:ext uri="{FF2B5EF4-FFF2-40B4-BE49-F238E27FC236}">
                <a16:creationId xmlns:a16="http://schemas.microsoft.com/office/drawing/2014/main" id="{2E79C3B8-3CB6-4D76-8182-4489C35C869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358640" y="4021648"/>
            <a:ext cx="3474720" cy="1884265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13" name="Espace réservé du texte 7">
            <a:extLst>
              <a:ext uri="{FF2B5EF4-FFF2-40B4-BE49-F238E27FC236}">
                <a16:creationId xmlns:a16="http://schemas.microsoft.com/office/drawing/2014/main" id="{0CBC5711-960A-4093-BF8D-E1FB5C4179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58640" y="3429000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4" name="Espace réservé d’imag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15" name="Espace réservé d’image 7">
            <a:extLst>
              <a:ext uri="{FF2B5EF4-FFF2-40B4-BE49-F238E27FC236}">
                <a16:creationId xmlns:a16="http://schemas.microsoft.com/office/drawing/2014/main" id="{6C4C965C-0B8E-48F5-AAAC-C3237DC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58640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16" name="Espace réservé du contenu 6">
            <a:extLst>
              <a:ext uri="{FF2B5EF4-FFF2-40B4-BE49-F238E27FC236}">
                <a16:creationId xmlns:a16="http://schemas.microsoft.com/office/drawing/2014/main" id="{F4C1E55C-86D8-4053-9865-59D5B4F8A35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8640" y="4021648"/>
            <a:ext cx="3474720" cy="1884265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3B68B60C-9D86-4961-A5CE-AB650CA336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68640" y="3429000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9" name="Espace réservé d’image 7">
            <a:extLst>
              <a:ext uri="{FF2B5EF4-FFF2-40B4-BE49-F238E27FC236}">
                <a16:creationId xmlns:a16="http://schemas.microsoft.com/office/drawing/2014/main" id="{AFE200E7-D3F0-41C3-92B0-E09677035A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168336" y="2423061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21" name="Espace réservé du numéro de diapositive 5">
            <a:extLst>
              <a:ext uri="{FF2B5EF4-FFF2-40B4-BE49-F238E27FC236}">
                <a16:creationId xmlns:a16="http://schemas.microsoft.com/office/drawing/2014/main" id="{520633DF-6AFD-4B07-9AFD-09317A9CC6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668240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ône de titre contenu 2 lig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 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38400"/>
            <a:ext cx="5901458" cy="975260"/>
          </a:xfrm>
        </p:spPr>
        <p:txBody>
          <a:bodyPr lIns="91440" rIns="91440" rtlCol="0" anchor="ctr">
            <a:noAutofit/>
          </a:bodyPr>
          <a:lstStyle>
            <a:lvl1pPr>
              <a:defRPr/>
            </a:lvl1pPr>
          </a:lstStyle>
          <a:p>
            <a:pPr lvl="0" rtl="0"/>
            <a:r>
              <a:rPr lang="fr-FR" noProof="0"/>
              <a:t>Texte de description 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713664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4" name="Espace réservé d’imag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20" name="Espace réservé du contenu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4391622"/>
            <a:ext cx="5901458" cy="975260"/>
          </a:xfrm>
        </p:spPr>
        <p:txBody>
          <a:bodyPr lIns="91440" rIns="91440" rtlCol="0" anchor="ctr">
            <a:noAutofit/>
          </a:bodyPr>
          <a:lstStyle>
            <a:lvl1pPr>
              <a:defRPr/>
            </a:lvl1pPr>
          </a:lstStyle>
          <a:p>
            <a:pPr lvl="0" rtl="0"/>
            <a:r>
              <a:rPr lang="fr-FR" noProof="0"/>
              <a:t>Texte de description </a:t>
            </a:r>
          </a:p>
        </p:txBody>
      </p:sp>
      <p:sp>
        <p:nvSpPr>
          <p:cNvPr id="21" name="Espace réservé du texte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4666886"/>
            <a:ext cx="3474720" cy="424732"/>
          </a:xfrm>
          <a:noFill/>
        </p:spPr>
        <p:txBody>
          <a:bodyPr wrap="square" lIns="91440" rIns="91440" rtlCol="0">
            <a:no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22" name="Espace réservé d’image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4517480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8621574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ône de titre contenu 3 lig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 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562600" y="2423061"/>
            <a:ext cx="5901458" cy="1005939"/>
          </a:xfrm>
        </p:spPr>
        <p:txBody>
          <a:bodyPr lIns="91440" rIns="91440" rtlCol="0"/>
          <a:lstStyle>
            <a:lvl1pPr>
              <a:defRPr/>
            </a:lvl1pPr>
          </a:lstStyle>
          <a:p>
            <a:pPr lvl="0" rtl="0"/>
            <a:r>
              <a:rPr lang="fr-FR" noProof="0"/>
              <a:t>Texte de description 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2547465"/>
            <a:ext cx="3810000" cy="757130"/>
          </a:xfrm>
          <a:noFill/>
        </p:spPr>
        <p:txBody>
          <a:bodyPr wrap="square" lIns="91440" rIns="91440" rtlCol="0" anchor="ctr">
            <a:sp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4" name="Espace réservé d’imag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48944" y="2564258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20" name="Espace réservé du contenu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5562600" y="3556396"/>
            <a:ext cx="5901458" cy="1005939"/>
          </a:xfrm>
        </p:spPr>
        <p:txBody>
          <a:bodyPr lIns="91440" rIns="91440" rtlCol="0"/>
          <a:lstStyle>
            <a:lvl1pPr>
              <a:defRPr/>
            </a:lvl1pPr>
          </a:lstStyle>
          <a:p>
            <a:pPr lvl="0" rtl="0"/>
            <a:r>
              <a:rPr lang="fr-FR" noProof="0"/>
              <a:t>Texte de description </a:t>
            </a:r>
          </a:p>
        </p:txBody>
      </p:sp>
      <p:sp>
        <p:nvSpPr>
          <p:cNvPr id="21" name="Espace réservé du texte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24000" y="3680800"/>
            <a:ext cx="3810000" cy="757130"/>
          </a:xfrm>
          <a:noFill/>
        </p:spPr>
        <p:txBody>
          <a:bodyPr wrap="square" lIns="91440" rIns="91440" rtlCol="0" anchor="ctr">
            <a:spAutoFit/>
          </a:bodyPr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22" name="Espace réservé d’image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48944" y="3697593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13" name="Espace réservé du contenu 6">
            <a:extLst>
              <a:ext uri="{FF2B5EF4-FFF2-40B4-BE49-F238E27FC236}">
                <a16:creationId xmlns:a16="http://schemas.microsoft.com/office/drawing/2014/main" id="{3FD6DDB9-4D92-43F8-B746-ABBAB109CA1E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562600" y="4689732"/>
            <a:ext cx="5901458" cy="1005939"/>
          </a:xfrm>
        </p:spPr>
        <p:txBody>
          <a:bodyPr lIns="91440" rIns="91440" rtlCol="0"/>
          <a:lstStyle>
            <a:lvl1pPr>
              <a:defRPr/>
            </a:lvl1pPr>
          </a:lstStyle>
          <a:p>
            <a:pPr lvl="0" rtl="0"/>
            <a:r>
              <a:rPr lang="fr-FR" noProof="0"/>
              <a:t>Texte de description </a:t>
            </a:r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13E2F95F-BD26-4AA8-941E-3993C9F1DBB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4000" y="4814136"/>
            <a:ext cx="3810000" cy="757130"/>
          </a:xfrm>
          <a:noFill/>
        </p:spPr>
        <p:txBody>
          <a:bodyPr wrap="square" lIns="91440" rIns="91440" rtlCol="0" anchor="ctr">
            <a:sp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9" name="Espace réservé d’image 7">
            <a:extLst>
              <a:ext uri="{FF2B5EF4-FFF2-40B4-BE49-F238E27FC236}">
                <a16:creationId xmlns:a16="http://schemas.microsoft.com/office/drawing/2014/main" id="{68F52DD2-B3F0-4652-8C7B-96406F99F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48944" y="4830929"/>
            <a:ext cx="711197" cy="7235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</p:spTree>
    <p:extLst>
      <p:ext uri="{BB962C8B-B14F-4D97-AF65-F5344CB8AC3E}">
        <p14:creationId xmlns:p14="http://schemas.microsoft.com/office/powerpoint/2010/main" val="28474110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ône de correctif de titre Icône de contenu 3 lig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rme libre : Forme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51214" y="2035302"/>
            <a:ext cx="4312844" cy="914490"/>
          </a:xfrm>
        </p:spPr>
        <p:txBody>
          <a:bodyPr lIns="91440" rIns="91440" rtlCol="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fr-FR" noProof="0"/>
              <a:t>Texte de description 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840" y="2280181"/>
            <a:ext cx="4937760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r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  <p:sp>
        <p:nvSpPr>
          <p:cNvPr id="14" name="Espace réservé d’image 7">
            <a:extLst>
              <a:ext uri="{FF2B5EF4-FFF2-40B4-BE49-F238E27FC236}">
                <a16:creationId xmlns:a16="http://schemas.microsoft.com/office/drawing/2014/main" id="{37CF37DF-A8A3-42D8-BAFE-0F56DCEC7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756426" y="1935993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20" name="Espace réservé du contenu 6">
            <a:extLst>
              <a:ext uri="{FF2B5EF4-FFF2-40B4-BE49-F238E27FC236}">
                <a16:creationId xmlns:a16="http://schemas.microsoft.com/office/drawing/2014/main" id="{36B305EA-E44E-48DA-922F-20D8D349670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071132" y="3576256"/>
            <a:ext cx="5392925" cy="914490"/>
          </a:xfrm>
        </p:spPr>
        <p:txBody>
          <a:bodyPr lIns="91440" rIns="91440" rtlCol="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fr-FR" noProof="0"/>
              <a:t>Texte de description </a:t>
            </a:r>
          </a:p>
        </p:txBody>
      </p:sp>
      <p:sp>
        <p:nvSpPr>
          <p:cNvPr id="21" name="Espace réservé du texte 7">
            <a:extLst>
              <a:ext uri="{FF2B5EF4-FFF2-40B4-BE49-F238E27FC236}">
                <a16:creationId xmlns:a16="http://schemas.microsoft.com/office/drawing/2014/main" id="{038D7323-C655-4E9F-A5C0-AE44AF9070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8640" y="3846999"/>
            <a:ext cx="4023360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5"/>
                </a:solidFill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  <p:sp>
        <p:nvSpPr>
          <p:cNvPr id="22" name="Espace réservé d’image 7">
            <a:extLst>
              <a:ext uri="{FF2B5EF4-FFF2-40B4-BE49-F238E27FC236}">
                <a16:creationId xmlns:a16="http://schemas.microsoft.com/office/drawing/2014/main" id="{F79C998E-1F82-4AC1-AD39-82F45A05C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774508" y="350281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13" name="Espace réservé du contenu 6">
            <a:extLst>
              <a:ext uri="{FF2B5EF4-FFF2-40B4-BE49-F238E27FC236}">
                <a16:creationId xmlns:a16="http://schemas.microsoft.com/office/drawing/2014/main" id="{3FD6DDB9-4D92-43F8-B746-ABBAB109CA1E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949699" y="5117210"/>
            <a:ext cx="6514359" cy="914490"/>
          </a:xfrm>
        </p:spPr>
        <p:txBody>
          <a:bodyPr lIns="91440" rIns="91440" rtlCol="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 rtl="0"/>
            <a:r>
              <a:rPr lang="fr-FR" noProof="0"/>
              <a:t>Texte de description </a:t>
            </a:r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13E2F95F-BD26-4AA8-941E-3993C9F1DBB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48641" y="5362089"/>
            <a:ext cx="2956560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6"/>
                </a:solidFill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  <p:sp>
        <p:nvSpPr>
          <p:cNvPr id="19" name="Espace réservé d’image 7">
            <a:extLst>
              <a:ext uri="{FF2B5EF4-FFF2-40B4-BE49-F238E27FC236}">
                <a16:creationId xmlns:a16="http://schemas.microsoft.com/office/drawing/2014/main" id="{68F52DD2-B3F0-4652-8C7B-96406F99F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80392" y="501790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Icône</a:t>
            </a:r>
          </a:p>
        </p:txBody>
      </p:sp>
      <p:sp>
        <p:nvSpPr>
          <p:cNvPr id="35" name="Forme libre : Forme 34">
            <a:extLst>
              <a:ext uri="{FF2B5EF4-FFF2-40B4-BE49-F238E27FC236}">
                <a16:creationId xmlns:a16="http://schemas.microsoft.com/office/drawing/2014/main" id="{79F57DF2-7AB9-4D3A-AADE-E93D5621B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589743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correctif 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rme libre : Forme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15" name="Forme libre : Forme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6B4884FC-8C22-42B9-9E84-2B12AC733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2018097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C6B9C406-BFD3-481F-9B48-3DCA3A330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57518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4AF3D50D-B3D8-4A41-84D8-4BE250D1B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9485696" y="5181600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Espace réservé d’image 8">
            <a:extLst>
              <a:ext uri="{FF2B5EF4-FFF2-40B4-BE49-F238E27FC236}">
                <a16:creationId xmlns:a16="http://schemas.microsoft.com/office/drawing/2014/main" id="{D7401DA1-CBDE-40D5-856F-25C28280F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3401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 1</a:t>
            </a:r>
          </a:p>
        </p:txBody>
      </p:sp>
      <p:sp>
        <p:nvSpPr>
          <p:cNvPr id="30" name="Espace réservé d’image 8">
            <a:extLst>
              <a:ext uri="{FF2B5EF4-FFF2-40B4-BE49-F238E27FC236}">
                <a16:creationId xmlns:a16="http://schemas.microsoft.com/office/drawing/2014/main" id="{6321F101-EC7B-4128-A7FA-373AC507D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2672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 2</a:t>
            </a:r>
          </a:p>
        </p:txBody>
      </p:sp>
      <p:sp>
        <p:nvSpPr>
          <p:cNvPr id="31" name="Espace réservé d’image 8">
            <a:extLst>
              <a:ext uri="{FF2B5EF4-FFF2-40B4-BE49-F238E27FC236}">
                <a16:creationId xmlns:a16="http://schemas.microsoft.com/office/drawing/2014/main" id="{229667AF-39CB-43E6-8D30-A2DDF8365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001000" y="2057401"/>
            <a:ext cx="3657599" cy="276280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 3</a:t>
            </a:r>
          </a:p>
        </p:txBody>
      </p:sp>
      <p:sp>
        <p:nvSpPr>
          <p:cNvPr id="32" name="Espace réservé du texte 7">
            <a:extLst>
              <a:ext uri="{FF2B5EF4-FFF2-40B4-BE49-F238E27FC236}">
                <a16:creationId xmlns:a16="http://schemas.microsoft.com/office/drawing/2014/main" id="{125C62A5-1A39-471E-B819-35EB9F8B0C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8640" y="5542992"/>
            <a:ext cx="36423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  <p:sp>
        <p:nvSpPr>
          <p:cNvPr id="33" name="Espace réservé du texte 7">
            <a:extLst>
              <a:ext uri="{FF2B5EF4-FFF2-40B4-BE49-F238E27FC236}">
                <a16:creationId xmlns:a16="http://schemas.microsoft.com/office/drawing/2014/main" id="{EB4CA538-2AD9-458A-B582-2FBFEAF60C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267200" y="5542992"/>
            <a:ext cx="36423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  <p:sp>
        <p:nvSpPr>
          <p:cNvPr id="35" name="Espace réservé du texte 7">
            <a:extLst>
              <a:ext uri="{FF2B5EF4-FFF2-40B4-BE49-F238E27FC236}">
                <a16:creationId xmlns:a16="http://schemas.microsoft.com/office/drawing/2014/main" id="{857C263B-EA99-4350-84C0-08B9746AEC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1000" y="5542992"/>
            <a:ext cx="36423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</p:spTree>
    <p:extLst>
      <p:ext uri="{BB962C8B-B14F-4D97-AF65-F5344CB8AC3E}">
        <p14:creationId xmlns:p14="http://schemas.microsoft.com/office/powerpoint/2010/main" val="11847593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’équ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rme libre : Forme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15" name="Forme libre : Forme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6B4884FC-8C22-42B9-9E84-2B12AC733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1751397" y="5027659"/>
            <a:ext cx="688207" cy="0"/>
          </a:xfrm>
          <a:prstGeom prst="line">
            <a:avLst/>
          </a:prstGeom>
          <a:ln w="571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Espace réservé d’image 8">
            <a:extLst>
              <a:ext uri="{FF2B5EF4-FFF2-40B4-BE49-F238E27FC236}">
                <a16:creationId xmlns:a16="http://schemas.microsoft.com/office/drawing/2014/main" id="{D7401DA1-CBDE-40D5-856F-25C28280F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23902" y="2057402"/>
            <a:ext cx="2743197" cy="274319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32" name="Espace réservé du texte 7">
            <a:extLst>
              <a:ext uri="{FF2B5EF4-FFF2-40B4-BE49-F238E27FC236}">
                <a16:creationId xmlns:a16="http://schemas.microsoft.com/office/drawing/2014/main" id="{125C62A5-1A39-471E-B819-35EB9F8B0C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1021" y="5307558"/>
            <a:ext cx="3108959" cy="424732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2FD9C5C0-2B13-4BD9-BA25-5F692DE9E8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1021" y="5688559"/>
            <a:ext cx="3108959" cy="323629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9971D9F8-CAE6-4680-A029-F96D0F1441FD}"/>
              </a:ext>
            </a:extLst>
          </p:cNvPr>
          <p:cNvCxnSpPr>
            <a:cxnSpLocks/>
          </p:cNvCxnSpPr>
          <p:nvPr userDrawn="1"/>
        </p:nvCxnSpPr>
        <p:spPr>
          <a:xfrm flipH="1">
            <a:off x="3907846" y="2747071"/>
            <a:ext cx="2160050" cy="283607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A31598D0-210A-4FC8-9A7B-BFA0921CF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5536511" y="3617080"/>
            <a:ext cx="0" cy="109728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e 5">
            <a:extLst>
              <a:ext uri="{FF2B5EF4-FFF2-40B4-BE49-F238E27FC236}">
                <a16:creationId xmlns:a16="http://schemas.microsoft.com/office/drawing/2014/main" id="{606439E2-68F5-46DF-9799-ABBEBECFD3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906013" y="2754546"/>
            <a:ext cx="3254399" cy="2828600"/>
            <a:chOff x="4431264" y="2199060"/>
            <a:chExt cx="3363136" cy="2828600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E95E9585-55FC-4C03-8122-DED9B077D9F8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7227429" y="1632088"/>
              <a:ext cx="0" cy="113394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2403E01-A7A9-4801-84C2-A2B3D9B7F577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4950988" y="4507936"/>
              <a:ext cx="0" cy="1039447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space réservé d’image 8">
            <a:extLst>
              <a:ext uri="{FF2B5EF4-FFF2-40B4-BE49-F238E27FC236}">
                <a16:creationId xmlns:a16="http://schemas.microsoft.com/office/drawing/2014/main" id="{BDA24073-E1E8-43FF-B135-B2947B972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 userDrawn="1">
            <p:ph type="pic" sz="quarter" idx="19" hasCustomPrompt="1"/>
          </p:nvPr>
        </p:nvSpPr>
        <p:spPr>
          <a:xfrm>
            <a:off x="5426747" y="366329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6" name="Espace réservé d’image 8">
            <a:extLst>
              <a:ext uri="{FF2B5EF4-FFF2-40B4-BE49-F238E27FC236}">
                <a16:creationId xmlns:a16="http://schemas.microsoft.com/office/drawing/2014/main" id="{DAD1D946-AD65-4E2D-A739-D93BA1AC1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4408933" y="5090164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7" name="Espace réservé d’image 8">
            <a:extLst>
              <a:ext uri="{FF2B5EF4-FFF2-40B4-BE49-F238E27FC236}">
                <a16:creationId xmlns:a16="http://schemas.microsoft.com/office/drawing/2014/main" id="{036FD13F-5CDF-4A6F-A890-1F23EA5902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 userDrawn="1">
            <p:ph type="pic" sz="quarter" idx="21" hasCustomPrompt="1"/>
          </p:nvPr>
        </p:nvSpPr>
        <p:spPr>
          <a:xfrm>
            <a:off x="6458832" y="222378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4EA974DF-48E5-46E7-9453-8A47028BC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7036660" y="2747071"/>
            <a:ext cx="2160050" cy="283607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CA85692E-DBD5-4FD7-95CA-849C10263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8665325" y="3617080"/>
            <a:ext cx="0" cy="109728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06422F5-A2F2-43D5-84EE-F875A28A72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034827" y="2754546"/>
            <a:ext cx="3254399" cy="2828600"/>
            <a:chOff x="4431264" y="2199060"/>
            <a:chExt cx="3363136" cy="2828600"/>
          </a:xfrm>
        </p:grpSpPr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4BDD12EB-7EFD-4370-A7C6-9E57D6A7C6D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7227429" y="1632088"/>
              <a:ext cx="0" cy="1133943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95D1AAC8-713E-418F-B7B4-27B58BDFD77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4950988" y="4507936"/>
              <a:ext cx="0" cy="1039447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Espace réservé d’image 8">
            <a:extLst>
              <a:ext uri="{FF2B5EF4-FFF2-40B4-BE49-F238E27FC236}">
                <a16:creationId xmlns:a16="http://schemas.microsoft.com/office/drawing/2014/main" id="{DEE070FD-95C9-4396-B429-69E1E14E3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555561" y="366329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42" name="Espace réservé d’image 8">
            <a:extLst>
              <a:ext uri="{FF2B5EF4-FFF2-40B4-BE49-F238E27FC236}">
                <a16:creationId xmlns:a16="http://schemas.microsoft.com/office/drawing/2014/main" id="{5A9E7D40-35C3-4F7D-AAB6-D4168037C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537747" y="5090164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43" name="Espace réservé d’image 8">
            <a:extLst>
              <a:ext uri="{FF2B5EF4-FFF2-40B4-BE49-F238E27FC236}">
                <a16:creationId xmlns:a16="http://schemas.microsoft.com/office/drawing/2014/main" id="{13CB6343-C37E-4656-A566-EA9A3A1BF0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587646" y="2223786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44" name="Espace réservé du texte 7">
            <a:extLst>
              <a:ext uri="{FF2B5EF4-FFF2-40B4-BE49-F238E27FC236}">
                <a16:creationId xmlns:a16="http://schemas.microsoft.com/office/drawing/2014/main" id="{847B0A6E-95FE-4876-8783-F2D69813E0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595850" y="264360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45" name="Espace réservé du texte 7">
            <a:extLst>
              <a:ext uri="{FF2B5EF4-FFF2-40B4-BE49-F238E27FC236}">
                <a16:creationId xmlns:a16="http://schemas.microsoft.com/office/drawing/2014/main" id="{4E9CD2A8-E96D-45CF-B252-F6F8267FF34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7415" y="408311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46" name="Espace réservé du texte 7">
            <a:extLst>
              <a:ext uri="{FF2B5EF4-FFF2-40B4-BE49-F238E27FC236}">
                <a16:creationId xmlns:a16="http://schemas.microsoft.com/office/drawing/2014/main" id="{1AE8BBFE-01C4-4028-9B89-8D3A005A4B8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564282" y="5509983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47" name="Espace réservé du texte 7">
            <a:extLst>
              <a:ext uri="{FF2B5EF4-FFF2-40B4-BE49-F238E27FC236}">
                <a16:creationId xmlns:a16="http://schemas.microsoft.com/office/drawing/2014/main" id="{49C15349-435A-457E-9835-D4345AD3ED9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727786" y="264360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48" name="Espace réservé du texte 7">
            <a:extLst>
              <a:ext uri="{FF2B5EF4-FFF2-40B4-BE49-F238E27FC236}">
                <a16:creationId xmlns:a16="http://schemas.microsoft.com/office/drawing/2014/main" id="{06DC437D-C5F6-49FA-8BF0-932297827EA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89351" y="4083115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49" name="Espace réservé du texte 7">
            <a:extLst>
              <a:ext uri="{FF2B5EF4-FFF2-40B4-BE49-F238E27FC236}">
                <a16:creationId xmlns:a16="http://schemas.microsoft.com/office/drawing/2014/main" id="{9DB16E7F-EE86-4AF9-871B-5614FE2D44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696218" y="5509983"/>
            <a:ext cx="1311814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</p:spTree>
    <p:extLst>
      <p:ext uri="{BB962C8B-B14F-4D97-AF65-F5344CB8AC3E}">
        <p14:creationId xmlns:p14="http://schemas.microsoft.com/office/powerpoint/2010/main" val="36222131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Graph o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 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8" name="Espace réservé d’image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960064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88864" y="2618469"/>
            <a:ext cx="3108959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88864" y="2999470"/>
            <a:ext cx="3108959" cy="323629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46423" y="665228"/>
            <a:ext cx="0" cy="740664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space réservé d’image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8112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049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2049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19" name="Espace réservé d’image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400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0" name="Espace réservé du texte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34929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21" name="Espace réservé du texte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34929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22" name="Espace réservé d’image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44977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3" name="Espace réservé du texte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04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24" name="Espace réservé du texte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5904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25" name="Espace réservé d’image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259523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6" name="Espace réservé du texte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68794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968794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28" name="Espace réservé d’image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066634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9" name="Espace réservé du texte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775905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30" name="Espace réservé du texte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775905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726095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Graph org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 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8" name="Espace réservé d’image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596641" y="1981200"/>
            <a:ext cx="1523993" cy="1523994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25441" y="2618469"/>
            <a:ext cx="3108959" cy="424732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25441" y="2999470"/>
            <a:ext cx="3108959" cy="323629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65169" y="-112012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space réservé d’image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0527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19" name="Espace réservé d’image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8815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0" name="Espace réservé du texte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21" name="Espace réservé du texte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22" name="Espace réservé d’image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69127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3" name="Espace réservé du texte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24" name="Espace réservé du texte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25" name="Espace réservé d’image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501029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6" name="Espace réservé du texte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28" name="Espace réservé d’image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08140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9" name="Espace réservé du texte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30" name="Espace réservé du texte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31" name="Espace réservé d’image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10115251" y="3865629"/>
            <a:ext cx="1005836" cy="100583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32" name="Espace réservé du texte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5114385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33" name="Espace réservé du texte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5346798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7826555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iapositive de titre_Jaune fonc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space réservé d’image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7" name="Espace réservé du texte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rtlCol="0"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fr-FR" noProof="0"/>
              <a:t>Cliquez pour modifier le style du titre du masque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059707" y="4297679"/>
            <a:ext cx="4072586" cy="1463040"/>
          </a:xfrm>
        </p:spPr>
        <p:txBody>
          <a:bodyPr lIns="91440" rIns="91440" rtlCol="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7664319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_Graph org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2DBF2FB3-2A18-4DFA-BE67-CBEB45084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9" name="Forme libre : Forme 8">
            <a:extLst>
              <a:ext uri="{FF2B5EF4-FFF2-40B4-BE49-F238E27FC236}">
                <a16:creationId xmlns:a16="http://schemas.microsoft.com/office/drawing/2014/main" id="{0CE973A6-10E7-4E33-AA8B-7240F9197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8" name="Espace réservé d’image 8">
            <a:extLst>
              <a:ext uri="{FF2B5EF4-FFF2-40B4-BE49-F238E27FC236}">
                <a16:creationId xmlns:a16="http://schemas.microsoft.com/office/drawing/2014/main" id="{48934421-B8F7-41B6-9EC4-5E3C49742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78095" y="1905000"/>
            <a:ext cx="1255400" cy="125540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4BACF049-4E3E-418D-9DB0-9D63BDDD25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01136" y="2288331"/>
            <a:ext cx="3108959" cy="290097"/>
          </a:xfrm>
          <a:noFill/>
        </p:spPr>
        <p:txBody>
          <a:bodyPr wrap="square" lIns="91440" rIns="91440" rtlCol="0"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  <a:latin typeface="+mj-lt"/>
              </a:defRPr>
            </a:lvl1pPr>
          </a:lstStyle>
          <a:p>
            <a:pPr lvl="0" rtl="0"/>
            <a:r>
              <a:rPr lang="fr-FR" noProof="0"/>
              <a:t>AJOUTER TEXTE 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EFE2AF5B-D21D-4FE5-932F-F2989F6E01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01136" y="2566041"/>
            <a:ext cx="3108959" cy="221043"/>
          </a:xfrm>
          <a:noFill/>
        </p:spPr>
        <p:txBody>
          <a:bodyPr wrap="square" lIns="91440" rIns="91440" rtlCol="0" anchor="t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>
                <a:solidFill>
                  <a:schemeClr val="tx2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66B4E82-4E92-438C-9DBD-FDAC98DBA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65169" y="-670561"/>
            <a:ext cx="0" cy="896112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space réservé d’image 8">
            <a:extLst>
              <a:ext uri="{FF2B5EF4-FFF2-40B4-BE49-F238E27FC236}">
                <a16:creationId xmlns:a16="http://schemas.microsoft.com/office/drawing/2014/main" id="{5C2A05E4-0266-470B-94B6-0EA500EFD5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10984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8B705CE2-63BB-44EF-9494-D7197888F26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200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91C9BD3E-CCA7-4ADF-83CB-175C316AE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6200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19" name="Espace réservé d’image 8">
            <a:extLst>
              <a:ext uri="{FF2B5EF4-FFF2-40B4-BE49-F238E27FC236}">
                <a16:creationId xmlns:a16="http://schemas.microsoft.com/office/drawing/2014/main" id="{DC756ECA-27F0-4309-A411-2021931A3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29272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0" name="Espace réservé du texte 7">
            <a:extLst>
              <a:ext uri="{FF2B5EF4-FFF2-40B4-BE49-F238E27FC236}">
                <a16:creationId xmlns:a16="http://schemas.microsoft.com/office/drawing/2014/main" id="{BCC1B1EE-9270-494A-B26E-3E81051701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9080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21" name="Espace réservé du texte 7">
            <a:extLst>
              <a:ext uri="{FF2B5EF4-FFF2-40B4-BE49-F238E27FC236}">
                <a16:creationId xmlns:a16="http://schemas.microsoft.com/office/drawing/2014/main" id="{621D9997-09EF-468A-A3A6-7C2705CF175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9080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22" name="Espace réservé d’image 8">
            <a:extLst>
              <a:ext uri="{FF2B5EF4-FFF2-40B4-BE49-F238E27FC236}">
                <a16:creationId xmlns:a16="http://schemas.microsoft.com/office/drawing/2014/main" id="{CC2A50A3-3A8F-469D-B16E-A06FD4C2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473699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3" name="Espace réservé du texte 7">
            <a:extLst>
              <a:ext uri="{FF2B5EF4-FFF2-40B4-BE49-F238E27FC236}">
                <a16:creationId xmlns:a16="http://schemas.microsoft.com/office/drawing/2014/main" id="{065EDDEE-214F-4148-8B8C-0BA5AEF7658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0055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24" name="Espace réservé du texte 7">
            <a:extLst>
              <a:ext uri="{FF2B5EF4-FFF2-40B4-BE49-F238E27FC236}">
                <a16:creationId xmlns:a16="http://schemas.microsoft.com/office/drawing/2014/main" id="{520C0E2F-F27A-44AC-BB9A-74F62BEC575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0055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25" name="Espace réservé d’image 8">
            <a:extLst>
              <a:ext uri="{FF2B5EF4-FFF2-40B4-BE49-F238E27FC236}">
                <a16:creationId xmlns:a16="http://schemas.microsoft.com/office/drawing/2014/main" id="{ADC5446D-3469-43DA-ACE3-2AEC5B90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6546749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6" name="Espace réservé du texte 7">
            <a:extLst>
              <a:ext uri="{FF2B5EF4-FFF2-40B4-BE49-F238E27FC236}">
                <a16:creationId xmlns:a16="http://schemas.microsoft.com/office/drawing/2014/main" id="{4BF91944-817D-4080-9FC7-1C01D3C52F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10300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27" name="Espace réservé du texte 7">
            <a:extLst>
              <a:ext uri="{FF2B5EF4-FFF2-40B4-BE49-F238E27FC236}">
                <a16:creationId xmlns:a16="http://schemas.microsoft.com/office/drawing/2014/main" id="{B6FC5678-B04A-4631-9DFF-776737E9C8A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300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28" name="Espace réservé d’image 8">
            <a:extLst>
              <a:ext uri="{FF2B5EF4-FFF2-40B4-BE49-F238E27FC236}">
                <a16:creationId xmlns:a16="http://schemas.microsoft.com/office/drawing/2014/main" id="{BF024C2A-A070-4BF1-BA78-8FDD47DED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6" hasCustomPrompt="1"/>
          </p:nvPr>
        </p:nvSpPr>
        <p:spPr>
          <a:xfrm>
            <a:off x="8353860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9" name="Espace réservé du texte 7">
            <a:extLst>
              <a:ext uri="{FF2B5EF4-FFF2-40B4-BE49-F238E27FC236}">
                <a16:creationId xmlns:a16="http://schemas.microsoft.com/office/drawing/2014/main" id="{72D75690-3F0F-4257-84B4-90CB4E6BB7E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17411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30" name="Espace réservé du texte 7">
            <a:extLst>
              <a:ext uri="{FF2B5EF4-FFF2-40B4-BE49-F238E27FC236}">
                <a16:creationId xmlns:a16="http://schemas.microsoft.com/office/drawing/2014/main" id="{FC3E89DF-7D8F-458A-910F-B06B607998A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7411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31" name="Espace réservé d’image 8">
            <a:extLst>
              <a:ext uri="{FF2B5EF4-FFF2-40B4-BE49-F238E27FC236}">
                <a16:creationId xmlns:a16="http://schemas.microsoft.com/office/drawing/2014/main" id="{49030BC1-7B5E-4BBD-AB44-8615DCFD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10160971" y="3352800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32" name="Espace réservé du texte 7">
            <a:extLst>
              <a:ext uri="{FF2B5EF4-FFF2-40B4-BE49-F238E27FC236}">
                <a16:creationId xmlns:a16="http://schemas.microsoft.com/office/drawing/2014/main" id="{10ED1CED-11B2-4927-93A4-CE47939F0AE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824522" y="4327380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33" name="Espace réservé du texte 7">
            <a:extLst>
              <a:ext uri="{FF2B5EF4-FFF2-40B4-BE49-F238E27FC236}">
                <a16:creationId xmlns:a16="http://schemas.microsoft.com/office/drawing/2014/main" id="{39E2E141-317E-41F9-853F-B96493C8FB9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24522" y="4497392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A69BD202-1C38-47A5-8B06-0AADB78AA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6165169" y="2642433"/>
            <a:ext cx="0" cy="556415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Espace réservé d’image 8">
            <a:extLst>
              <a:ext uri="{FF2B5EF4-FFF2-40B4-BE49-F238E27FC236}">
                <a16:creationId xmlns:a16="http://schemas.microsoft.com/office/drawing/2014/main" id="{68CF0B9D-069C-46BA-9B77-7BDE114F3E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5" hasCustomPrompt="1"/>
          </p:nvPr>
        </p:nvSpPr>
        <p:spPr>
          <a:xfrm>
            <a:off x="29272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39" name="Espace réservé du texte 7">
            <a:extLst>
              <a:ext uri="{FF2B5EF4-FFF2-40B4-BE49-F238E27FC236}">
                <a16:creationId xmlns:a16="http://schemas.microsoft.com/office/drawing/2014/main" id="{6EB5CB55-9BF0-4309-AA93-9540CDA1CE2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590800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40" name="Espace réservé du texte 7">
            <a:extLst>
              <a:ext uri="{FF2B5EF4-FFF2-40B4-BE49-F238E27FC236}">
                <a16:creationId xmlns:a16="http://schemas.microsoft.com/office/drawing/2014/main" id="{184A6FF6-89E5-41B3-83AD-E1F1AC1C718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590800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41" name="Espace réservé d’image 8">
            <a:extLst>
              <a:ext uri="{FF2B5EF4-FFF2-40B4-BE49-F238E27FC236}">
                <a16:creationId xmlns:a16="http://schemas.microsoft.com/office/drawing/2014/main" id="{65909E03-0C86-44C4-9260-484E8CF63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48" hasCustomPrompt="1"/>
          </p:nvPr>
        </p:nvSpPr>
        <p:spPr>
          <a:xfrm>
            <a:off x="473699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42" name="Espace réservé du texte 7">
            <a:extLst>
              <a:ext uri="{FF2B5EF4-FFF2-40B4-BE49-F238E27FC236}">
                <a16:creationId xmlns:a16="http://schemas.microsoft.com/office/drawing/2014/main" id="{0D08C690-4C72-47C4-ADBC-6DBFC463FC3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00550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43" name="Espace réservé du texte 7">
            <a:extLst>
              <a:ext uri="{FF2B5EF4-FFF2-40B4-BE49-F238E27FC236}">
                <a16:creationId xmlns:a16="http://schemas.microsoft.com/office/drawing/2014/main" id="{FEBB122E-6E5D-4B48-91C0-C6EB8BA3D2D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400550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44" name="Espace réservé d’image 8">
            <a:extLst>
              <a:ext uri="{FF2B5EF4-FFF2-40B4-BE49-F238E27FC236}">
                <a16:creationId xmlns:a16="http://schemas.microsoft.com/office/drawing/2014/main" id="{A968314E-9F6B-4D90-BC2A-C5BB6AC70F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1" hasCustomPrompt="1"/>
          </p:nvPr>
        </p:nvSpPr>
        <p:spPr>
          <a:xfrm>
            <a:off x="6546749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45" name="Espace réservé du texte 7">
            <a:extLst>
              <a:ext uri="{FF2B5EF4-FFF2-40B4-BE49-F238E27FC236}">
                <a16:creationId xmlns:a16="http://schemas.microsoft.com/office/drawing/2014/main" id="{98FF5C01-8CE1-475F-A59A-011328494FC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0300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46" name="Espace réservé du texte 7">
            <a:extLst>
              <a:ext uri="{FF2B5EF4-FFF2-40B4-BE49-F238E27FC236}">
                <a16:creationId xmlns:a16="http://schemas.microsoft.com/office/drawing/2014/main" id="{DC690F93-088F-498C-9B26-2DCE00A1145F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0300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  <p:sp>
        <p:nvSpPr>
          <p:cNvPr id="47" name="Espace réservé d’image 8">
            <a:extLst>
              <a:ext uri="{FF2B5EF4-FFF2-40B4-BE49-F238E27FC236}">
                <a16:creationId xmlns:a16="http://schemas.microsoft.com/office/drawing/2014/main" id="{1D462CE1-BEE9-45C4-AB54-354D05E69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54" hasCustomPrompt="1"/>
          </p:nvPr>
        </p:nvSpPr>
        <p:spPr>
          <a:xfrm>
            <a:off x="8353860" y="4967309"/>
            <a:ext cx="914396" cy="914396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rtlCol="0" anchor="ctr">
            <a:normAutofit/>
          </a:bodyPr>
          <a:lstStyle>
            <a:lvl1pPr marL="0" indent="0" algn="ctr">
              <a:buNone/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48" name="Espace réservé du texte 7">
            <a:extLst>
              <a:ext uri="{FF2B5EF4-FFF2-40B4-BE49-F238E27FC236}">
                <a16:creationId xmlns:a16="http://schemas.microsoft.com/office/drawing/2014/main" id="{9FA2731A-D1B2-4144-8373-12B9313F9BF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17411" y="5988389"/>
            <a:ext cx="1587295" cy="166199"/>
          </a:xfrm>
          <a:noFill/>
        </p:spPr>
        <p:txBody>
          <a:bodyPr wrap="square" lIns="0" tIns="0" rIns="0" bIns="0" rtlCol="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1">
                <a:solidFill>
                  <a:schemeClr val="accent1"/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NOM</a:t>
            </a:r>
          </a:p>
        </p:txBody>
      </p:sp>
      <p:sp>
        <p:nvSpPr>
          <p:cNvPr id="49" name="Espace réservé du texte 7">
            <a:extLst>
              <a:ext uri="{FF2B5EF4-FFF2-40B4-BE49-F238E27FC236}">
                <a16:creationId xmlns:a16="http://schemas.microsoft.com/office/drawing/2014/main" id="{F61DF59D-6B27-4EC6-A151-0F9B99DC805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017411" y="6158401"/>
            <a:ext cx="1587295" cy="166199"/>
          </a:xfrm>
          <a:noFill/>
        </p:spPr>
        <p:txBody>
          <a:bodyPr wrap="square" lIns="0" tIns="0" rIns="0" bIns="0" rtlCol="0" anchor="t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 rtl="0"/>
            <a:r>
              <a:rPr lang="fr-FR" noProof="0"/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1020462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correctif 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rme libre : Forme 33">
            <a:extLst>
              <a:ext uri="{FF2B5EF4-FFF2-40B4-BE49-F238E27FC236}">
                <a16:creationId xmlns:a16="http://schemas.microsoft.com/office/drawing/2014/main" id="{724AA86D-A811-42CE-8C83-8053DFC66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16" name="Espace réservé du numéro de diapositive 5">
            <a:extLst>
              <a:ext uri="{FF2B5EF4-FFF2-40B4-BE49-F238E27FC236}">
                <a16:creationId xmlns:a16="http://schemas.microsoft.com/office/drawing/2014/main" id="{E0693782-2388-4647-A185-375373970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  <p:sp>
        <p:nvSpPr>
          <p:cNvPr id="15" name="Forme libre : Forme 14">
            <a:extLst>
              <a:ext uri="{FF2B5EF4-FFF2-40B4-BE49-F238E27FC236}">
                <a16:creationId xmlns:a16="http://schemas.microsoft.com/office/drawing/2014/main" id="{89314C5F-7D40-40CF-8951-9660A5ACE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00052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u de légende d’image_Ble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’image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62484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57300" y="3962400"/>
            <a:ext cx="4114800" cy="1981200"/>
          </a:xfrm>
        </p:spPr>
        <p:txBody>
          <a:bodyPr rtlCol="0" anchor="ctr">
            <a:noAutofit/>
          </a:bodyPr>
          <a:lstStyle>
            <a:lvl1pPr algn="ctr">
              <a:lnSpc>
                <a:spcPct val="80000"/>
              </a:lnSpc>
              <a:defRPr sz="4000" b="0" spc="200" baseline="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057900" y="4114800"/>
            <a:ext cx="4876800" cy="1371602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381000" y="4840091"/>
            <a:ext cx="1219200" cy="225818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8" name="Espace réservé du texte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5029200" y="4840092"/>
            <a:ext cx="1219200" cy="225818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1927057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u de légende d’image_Oran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’image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62484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57300" y="3962400"/>
            <a:ext cx="4114800" cy="1981200"/>
          </a:xfrm>
        </p:spPr>
        <p:txBody>
          <a:bodyPr rtlCol="0" anchor="ctr">
            <a:noAutofit/>
          </a:bodyPr>
          <a:lstStyle>
            <a:lvl1pPr algn="ctr">
              <a:lnSpc>
                <a:spcPct val="80000"/>
              </a:lnSpc>
              <a:defRPr sz="4000" b="0" spc="200" baseline="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057900" y="4114800"/>
            <a:ext cx="4876800" cy="1371602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381000" y="4840091"/>
            <a:ext cx="1219200" cy="225818"/>
          </a:xfrm>
          <a:solidFill>
            <a:schemeClr val="accent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8" name="Espace réservé du texte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5029200" y="4840092"/>
            <a:ext cx="1219200" cy="225818"/>
          </a:xfrm>
          <a:solidFill>
            <a:schemeClr val="accent5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857058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850" y="2679192"/>
            <a:ext cx="9963150" cy="1499616"/>
          </a:xfrm>
          <a:noFill/>
        </p:spPr>
        <p:txBody>
          <a:bodyPr rtlCol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Cliquez pour modifier le style du titre du masque</a:t>
            </a:r>
          </a:p>
        </p:txBody>
      </p:sp>
      <p:sp>
        <p:nvSpPr>
          <p:cNvPr id="8" name="Espace réservé du texte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1575266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850" y="2679192"/>
            <a:ext cx="9963150" cy="1499616"/>
          </a:xfrm>
          <a:noFill/>
        </p:spPr>
        <p:txBody>
          <a:bodyPr rtlCol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Cliquez pour modifier le style du titre du masque</a:t>
            </a:r>
          </a:p>
        </p:txBody>
      </p:sp>
      <p:sp>
        <p:nvSpPr>
          <p:cNvPr id="8" name="Espace réservé du texte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tx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0317223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16">
            <a:extLst>
              <a:ext uri="{FF2B5EF4-FFF2-40B4-BE49-F238E27FC236}">
                <a16:creationId xmlns:a16="http://schemas.microsoft.com/office/drawing/2014/main" id="{7B86D83E-A097-4B71-82C6-197A18DD3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10104322" y="3587303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A2552DEC-1A1C-4055-B5AF-D7C796522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0" y="0"/>
            <a:ext cx="11620500" cy="6591300"/>
          </a:xfrm>
          <a:solidFill>
            <a:schemeClr val="accent5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850" y="2679192"/>
            <a:ext cx="9963150" cy="1499616"/>
          </a:xfrm>
          <a:noFill/>
        </p:spPr>
        <p:txBody>
          <a:bodyPr rtlCol="0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Cliquez pour modifier le style du titre du masque</a:t>
            </a:r>
          </a:p>
        </p:txBody>
      </p:sp>
      <p:sp>
        <p:nvSpPr>
          <p:cNvPr id="8" name="Espace réservé du texte 16">
            <a:extLst>
              <a:ext uri="{FF2B5EF4-FFF2-40B4-BE49-F238E27FC236}">
                <a16:creationId xmlns:a16="http://schemas.microsoft.com/office/drawing/2014/main" id="{565D4960-2277-429C-B87B-08014535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2679192"/>
            <a:ext cx="533400" cy="1499616"/>
          </a:xfrm>
          <a:solidFill>
            <a:schemeClr val="accent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9861092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’image 8">
            <a:extLst>
              <a:ext uri="{FF2B5EF4-FFF2-40B4-BE49-F238E27FC236}">
                <a16:creationId xmlns:a16="http://schemas.microsoft.com/office/drawing/2014/main" id="{489EE1C9-68AE-4BDD-B34C-9DE809C4DD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 rtlCol="0" anchor="ctr"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2">
              <a:alpha val="84000"/>
            </a:schemeClr>
          </a:solidFill>
          <a:effectLst/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6" name="Espace réservé du texte 16">
            <a:extLst>
              <a:ext uri="{FF2B5EF4-FFF2-40B4-BE49-F238E27FC236}">
                <a16:creationId xmlns:a16="http://schemas.microsoft.com/office/drawing/2014/main" id="{9F89ADF8-2320-4EC3-98EA-5CB618A52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0"/>
            <a:ext cx="6781800" cy="6324600"/>
          </a:xfrm>
          <a:solidFill>
            <a:schemeClr val="tx2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825" y="2265916"/>
            <a:ext cx="5314950" cy="3488998"/>
          </a:xfrm>
          <a:noFill/>
        </p:spPr>
        <p:txBody>
          <a:bodyPr rtlCol="0" anchor="b">
            <a:norm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074D12B-58A6-47D1-9B2D-697AB265C8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6625375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’image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2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9" name="Espace réservé du texte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73FC1AA-8591-43A1-9962-1599E1A8A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2735482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’image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1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9" name="Espace réservé du texte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7160B2D8-3756-4781-A8DD-692C3F89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31107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iapositive de titre_Jaune foncé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ce réservé d’image 18">
            <a:extLst>
              <a:ext uri="{FF2B5EF4-FFF2-40B4-BE49-F238E27FC236}">
                <a16:creationId xmlns:a16="http://schemas.microsoft.com/office/drawing/2014/main" id="{018BFA80-A3BB-4316-BD6E-3E5F6B4D89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2" name="Espace réservé du texte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0" name="Espace réservé du texte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63809" y="1905000"/>
            <a:ext cx="5864382" cy="2275238"/>
          </a:xfrm>
        </p:spPr>
        <p:txBody>
          <a:bodyPr rtlCol="0" anchor="t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059707" y="4297679"/>
            <a:ext cx="4072586" cy="1463040"/>
          </a:xfrm>
        </p:spPr>
        <p:txBody>
          <a:bodyPr lIns="91440" rIns="91440" rtlCol="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0532011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’image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5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9" name="Espace réservé du texte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EEDA9EB-20CE-4EA1-9720-40FBEB456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063650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’image 7">
            <a:extLst>
              <a:ext uri="{FF2B5EF4-FFF2-40B4-BE49-F238E27FC236}">
                <a16:creationId xmlns:a16="http://schemas.microsoft.com/office/drawing/2014/main" id="{6E015B08-6C1F-4B1F-8038-D3C209BA0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5378958"/>
            <a:ext cx="12191999" cy="1479041"/>
          </a:xfrm>
          <a:custGeom>
            <a:avLst/>
            <a:gdLst>
              <a:gd name="connsiteX0" fmla="*/ 8243540 w 12191999"/>
              <a:gd name="connsiteY0" fmla="*/ 0 h 1479041"/>
              <a:gd name="connsiteX1" fmla="*/ 12191999 w 12191999"/>
              <a:gd name="connsiteY1" fmla="*/ 0 h 1479041"/>
              <a:gd name="connsiteX2" fmla="*/ 12191999 w 12191999"/>
              <a:gd name="connsiteY2" fmla="*/ 1479041 h 1479041"/>
              <a:gd name="connsiteX3" fmla="*/ 0 w 12191999"/>
              <a:gd name="connsiteY3" fmla="*/ 1479041 h 1479041"/>
              <a:gd name="connsiteX4" fmla="*/ 0 w 12191999"/>
              <a:gd name="connsiteY4" fmla="*/ 344224 h 1479041"/>
              <a:gd name="connsiteX5" fmla="*/ 7982281 w 12191999"/>
              <a:gd name="connsiteY5" fmla="*/ 344224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9" h="1479041">
                <a:moveTo>
                  <a:pt x="8243540" y="0"/>
                </a:moveTo>
                <a:lnTo>
                  <a:pt x="12191999" y="0"/>
                </a:lnTo>
                <a:lnTo>
                  <a:pt x="12191999" y="1479041"/>
                </a:lnTo>
                <a:lnTo>
                  <a:pt x="0" y="1479041"/>
                </a:lnTo>
                <a:lnTo>
                  <a:pt x="0" y="344224"/>
                </a:lnTo>
                <a:lnTo>
                  <a:pt x="7982281" y="344224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A222F077-B5D5-442D-BB60-47BE1094D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0" y="0"/>
            <a:ext cx="12192000" cy="5723182"/>
          </a:xfrm>
          <a:custGeom>
            <a:avLst/>
            <a:gdLst>
              <a:gd name="connsiteX0" fmla="*/ 0 w 12192000"/>
              <a:gd name="connsiteY0" fmla="*/ 0 h 5723182"/>
              <a:gd name="connsiteX1" fmla="*/ 12192000 w 12192000"/>
              <a:gd name="connsiteY1" fmla="*/ 0 h 5723182"/>
              <a:gd name="connsiteX2" fmla="*/ 12192000 w 12192000"/>
              <a:gd name="connsiteY2" fmla="*/ 5378958 h 5723182"/>
              <a:gd name="connsiteX3" fmla="*/ 8243540 w 12192000"/>
              <a:gd name="connsiteY3" fmla="*/ 5378958 h 5723182"/>
              <a:gd name="connsiteX4" fmla="*/ 7982281 w 12192000"/>
              <a:gd name="connsiteY4" fmla="*/ 5723182 h 5723182"/>
              <a:gd name="connsiteX5" fmla="*/ 0 w 12192000"/>
              <a:gd name="connsiteY5" fmla="*/ 5723182 h 5723182"/>
              <a:gd name="connsiteX6" fmla="*/ 0 w 12192000"/>
              <a:gd name="connsiteY6" fmla="*/ 5378958 h 5723182"/>
              <a:gd name="connsiteX7" fmla="*/ 0 w 12192000"/>
              <a:gd name="connsiteY7" fmla="*/ 5265982 h 5723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723182">
                <a:moveTo>
                  <a:pt x="0" y="0"/>
                </a:moveTo>
                <a:lnTo>
                  <a:pt x="12192000" y="0"/>
                </a:lnTo>
                <a:lnTo>
                  <a:pt x="12192000" y="5378958"/>
                </a:lnTo>
                <a:lnTo>
                  <a:pt x="8243540" y="5378958"/>
                </a:lnTo>
                <a:lnTo>
                  <a:pt x="7982281" y="5723182"/>
                </a:lnTo>
                <a:lnTo>
                  <a:pt x="0" y="5723182"/>
                </a:lnTo>
                <a:lnTo>
                  <a:pt x="0" y="5378958"/>
                </a:lnTo>
                <a:lnTo>
                  <a:pt x="0" y="5265982"/>
                </a:lnTo>
                <a:close/>
              </a:path>
            </a:pathLst>
          </a:custGeom>
          <a:solidFill>
            <a:schemeClr val="accent6"/>
          </a:solidFill>
          <a:effectLst>
            <a:outerShdw blurRad="152400" dist="38100" dir="2700000" algn="tl" rotWithShape="0">
              <a:prstClr val="black">
                <a:alpha val="66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F2E942B-4297-4570-B120-E2ACA52D1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9" y="990600"/>
            <a:ext cx="9144000" cy="2590800"/>
          </a:xfrm>
          <a:noFill/>
        </p:spPr>
        <p:txBody>
          <a:bodyPr rtlCol="0" anchor="t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9" name="Espace réservé du texte 16">
            <a:extLst>
              <a:ext uri="{FF2B5EF4-FFF2-40B4-BE49-F238E27FC236}">
                <a16:creationId xmlns:a16="http://schemas.microsoft.com/office/drawing/2014/main" id="{4E78EDD8-13BF-4551-BD7B-C04131A68B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633984"/>
            <a:ext cx="304800" cy="1499616"/>
          </a:xfrm>
          <a:solidFill>
            <a:schemeClr val="bg1"/>
          </a:solidFill>
          <a:effectLst/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80033509-FE6E-46FC-85C8-B777FBA2F1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438915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ôture-Merci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Espace réservé du texte 52">
            <a:extLst>
              <a:ext uri="{FF2B5EF4-FFF2-40B4-BE49-F238E27FC236}">
                <a16:creationId xmlns:a16="http://schemas.microsoft.com/office/drawing/2014/main" id="{4016877F-9863-4CBC-B4AF-D4764DBA6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81099" y="457200"/>
            <a:ext cx="8128343" cy="6248400"/>
          </a:xfrm>
          <a:custGeom>
            <a:avLst/>
            <a:gdLst>
              <a:gd name="connsiteX0" fmla="*/ 0 w 8128343"/>
              <a:gd name="connsiteY0" fmla="*/ 0 h 6248400"/>
              <a:gd name="connsiteX1" fmla="*/ 8128343 w 8128343"/>
              <a:gd name="connsiteY1" fmla="*/ 0 h 6248400"/>
              <a:gd name="connsiteX2" fmla="*/ 8128343 w 8128343"/>
              <a:gd name="connsiteY2" fmla="*/ 3258609 h 6248400"/>
              <a:gd name="connsiteX3" fmla="*/ 5858354 w 8128343"/>
              <a:gd name="connsiteY3" fmla="*/ 6248400 h 6248400"/>
              <a:gd name="connsiteX4" fmla="*/ 0 w 8128343"/>
              <a:gd name="connsiteY4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8343" h="6248400">
                <a:moveTo>
                  <a:pt x="0" y="0"/>
                </a:moveTo>
                <a:lnTo>
                  <a:pt x="8128343" y="0"/>
                </a:lnTo>
                <a:lnTo>
                  <a:pt x="8128343" y="3258609"/>
                </a:lnTo>
                <a:lnTo>
                  <a:pt x="5858354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GB" sz="1800" dirty="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rtl="0"/>
            <a:r>
              <a:rPr lang="fr-FR" noProof="0"/>
              <a:t>I</a:t>
            </a:r>
          </a:p>
        </p:txBody>
      </p:sp>
      <p:sp>
        <p:nvSpPr>
          <p:cNvPr id="48" name="Forme libre : Forme 47">
            <a:extLst>
              <a:ext uri="{FF2B5EF4-FFF2-40B4-BE49-F238E27FC236}">
                <a16:creationId xmlns:a16="http://schemas.microsoft.com/office/drawing/2014/main" id="{9070D0C4-1F90-4B84-B84E-8285FA0A01B0}"/>
              </a:ext>
            </a:extLst>
          </p:cNvPr>
          <p:cNvSpPr/>
          <p:nvPr userDrawn="1"/>
        </p:nvSpPr>
        <p:spPr>
          <a:xfrm rot="2232448">
            <a:off x="9455741" y="-926244"/>
            <a:ext cx="131438" cy="8710488"/>
          </a:xfrm>
          <a:custGeom>
            <a:avLst/>
            <a:gdLst>
              <a:gd name="connsiteX0" fmla="*/ 0 w 131438"/>
              <a:gd name="connsiteY0" fmla="*/ 99793 h 8710488"/>
              <a:gd name="connsiteX1" fmla="*/ 131438 w 131438"/>
              <a:gd name="connsiteY1" fmla="*/ 0 h 8710488"/>
              <a:gd name="connsiteX2" fmla="*/ 131438 w 131438"/>
              <a:gd name="connsiteY2" fmla="*/ 8610694 h 8710488"/>
              <a:gd name="connsiteX3" fmla="*/ 0 w 131438"/>
              <a:gd name="connsiteY3" fmla="*/ 8710488 h 871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438" h="8710488">
                <a:moveTo>
                  <a:pt x="0" y="99793"/>
                </a:moveTo>
                <a:lnTo>
                  <a:pt x="131438" y="0"/>
                </a:lnTo>
                <a:lnTo>
                  <a:pt x="131438" y="8610694"/>
                </a:lnTo>
                <a:lnTo>
                  <a:pt x="0" y="8710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49" name="Forme libre : Forme 48">
            <a:extLst>
              <a:ext uri="{FF2B5EF4-FFF2-40B4-BE49-F238E27FC236}">
                <a16:creationId xmlns:a16="http://schemas.microsoft.com/office/drawing/2014/main" id="{B8546525-A0E6-4238-93BC-5D43C93A4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232448">
            <a:off x="9332817" y="-941780"/>
            <a:ext cx="172357" cy="8741560"/>
          </a:xfrm>
          <a:custGeom>
            <a:avLst/>
            <a:gdLst>
              <a:gd name="connsiteX0" fmla="*/ 172357 w 172357"/>
              <a:gd name="connsiteY0" fmla="*/ 0 h 8741560"/>
              <a:gd name="connsiteX1" fmla="*/ 172357 w 172357"/>
              <a:gd name="connsiteY1" fmla="*/ 8610698 h 8741560"/>
              <a:gd name="connsiteX2" fmla="*/ 0 w 172357"/>
              <a:gd name="connsiteY2" fmla="*/ 8741560 h 8741560"/>
              <a:gd name="connsiteX3" fmla="*/ 0 w 172357"/>
              <a:gd name="connsiteY3" fmla="*/ 130862 h 874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357" h="8741560">
                <a:moveTo>
                  <a:pt x="172357" y="0"/>
                </a:moveTo>
                <a:lnTo>
                  <a:pt x="172357" y="8610698"/>
                </a:lnTo>
                <a:lnTo>
                  <a:pt x="0" y="8741560"/>
                </a:lnTo>
                <a:lnTo>
                  <a:pt x="0" y="1308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fr-FR" noProof="0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599" y="304800"/>
            <a:ext cx="8128343" cy="62484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378135" y="1219200"/>
            <a:ext cx="7232465" cy="903638"/>
          </a:xfrm>
        </p:spPr>
        <p:txBody>
          <a:bodyPr rtlCol="0" anchor="t">
            <a:normAutofit/>
          </a:bodyPr>
          <a:lstStyle>
            <a:lvl1pPr algn="l">
              <a:defRPr lang="en-US" sz="5000" kern="1200" cap="all" spc="100" baseline="0" dirty="0">
                <a:solidFill>
                  <a:srgbClr val="2C2E52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fr-FR" noProof="0"/>
              <a:t>MeRCI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905A207-2310-4F94-86E5-13B4CCC35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 flipV="1">
            <a:off x="1562101" y="-114299"/>
            <a:ext cx="304797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rtl="0"/>
            <a:endParaRPr lang="fr-FR" noProof="0"/>
          </a:p>
        </p:txBody>
      </p:sp>
      <p:sp>
        <p:nvSpPr>
          <p:cNvPr id="19" name="Espace réservé d’imag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3448" y="34960"/>
            <a:ext cx="5178552" cy="6823040"/>
          </a:xfrm>
          <a:custGeom>
            <a:avLst/>
            <a:gdLst>
              <a:gd name="connsiteX0" fmla="*/ 5178552 w 5178552"/>
              <a:gd name="connsiteY0" fmla="*/ 0 h 6823040"/>
              <a:gd name="connsiteX1" fmla="*/ 5178552 w 5178552"/>
              <a:gd name="connsiteY1" fmla="*/ 6823040 h 6823040"/>
              <a:gd name="connsiteX2" fmla="*/ 1752601 w 5178552"/>
              <a:gd name="connsiteY2" fmla="*/ 6823040 h 6823040"/>
              <a:gd name="connsiteX3" fmla="*/ 0 w 5178552"/>
              <a:gd name="connsiteY3" fmla="*/ 6823040 h 682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8552" h="6823040">
                <a:moveTo>
                  <a:pt x="5178552" y="0"/>
                </a:moveTo>
                <a:lnTo>
                  <a:pt x="5178552" y="6823040"/>
                </a:lnTo>
                <a:lnTo>
                  <a:pt x="1752601" y="6823040"/>
                </a:lnTo>
                <a:lnTo>
                  <a:pt x="0" y="682304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</p:spTree>
    <p:extLst>
      <p:ext uri="{BB962C8B-B14F-4D97-AF65-F5344CB8AC3E}">
        <p14:creationId xmlns:p14="http://schemas.microsoft.com/office/powerpoint/2010/main" val="3932519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ôture-Merc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Espace réservé d’image 25">
            <a:extLst>
              <a:ext uri="{FF2B5EF4-FFF2-40B4-BE49-F238E27FC236}">
                <a16:creationId xmlns:a16="http://schemas.microsoft.com/office/drawing/2014/main" id="{32EC3EF4-A2D5-4058-977A-74A37AC36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02525 h 6858000"/>
              <a:gd name="connsiteX3" fmla="*/ 8273508 w 12192000"/>
              <a:gd name="connsiteY3" fmla="*/ 6858000 h 6858000"/>
              <a:gd name="connsiteX4" fmla="*/ 0 w 1219200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02525"/>
                </a:lnTo>
                <a:lnTo>
                  <a:pt x="827350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27" name="Espace réservé du texte 16">
            <a:extLst>
              <a:ext uri="{FF2B5EF4-FFF2-40B4-BE49-F238E27FC236}">
                <a16:creationId xmlns:a16="http://schemas.microsoft.com/office/drawing/2014/main" id="{4E7C74DD-4244-46B7-8336-30F7151DB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8074536" y="3124200"/>
            <a:ext cx="2087678" cy="3270696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9DC663CF-0C67-4619-B40E-7832C4DA1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custGeom>
            <a:avLst/>
            <a:gdLst>
              <a:gd name="connsiteX0" fmla="*/ 0 w 7810500"/>
              <a:gd name="connsiteY0" fmla="*/ 0 h 5638800"/>
              <a:gd name="connsiteX1" fmla="*/ 7810500 w 7810500"/>
              <a:gd name="connsiteY1" fmla="*/ 0 h 5638800"/>
              <a:gd name="connsiteX2" fmla="*/ 7810500 w 7810500"/>
              <a:gd name="connsiteY2" fmla="*/ 3151512 h 5638800"/>
              <a:gd name="connsiteX3" fmla="*/ 6252438 w 7810500"/>
              <a:gd name="connsiteY3" fmla="*/ 5638800 h 5638800"/>
              <a:gd name="connsiteX4" fmla="*/ 0 w 7810500"/>
              <a:gd name="connsiteY4" fmla="*/ 563880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0500" h="5638800">
                <a:moveTo>
                  <a:pt x="0" y="0"/>
                </a:moveTo>
                <a:lnTo>
                  <a:pt x="7810500" y="0"/>
                </a:lnTo>
                <a:lnTo>
                  <a:pt x="7810500" y="3151512"/>
                </a:lnTo>
                <a:lnTo>
                  <a:pt x="6252438" y="5638800"/>
                </a:lnTo>
                <a:lnTo>
                  <a:pt x="0" y="5638800"/>
                </a:lnTo>
                <a:close/>
              </a:path>
            </a:pathLst>
          </a:cu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noAutofit/>
          </a:bodyPr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rtlCol="0"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fr-FR" noProof="0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6122032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ôture-Merci 3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ce réservé d’image 18">
            <a:extLst>
              <a:ext uri="{FF2B5EF4-FFF2-40B4-BE49-F238E27FC236}">
                <a16:creationId xmlns:a16="http://schemas.microsoft.com/office/drawing/2014/main" id="{018BFA80-A3BB-4316-BD6E-3E5F6B4D8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8F962CE0-5C0C-48F3-A07B-34E33D670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2057400" y="466725"/>
            <a:ext cx="703341" cy="1101901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2" name="Espace réservé du texte 16">
            <a:extLst>
              <a:ext uri="{FF2B5EF4-FFF2-40B4-BE49-F238E27FC236}">
                <a16:creationId xmlns:a16="http://schemas.microsoft.com/office/drawing/2014/main" id="{654457EF-8A97-4FCA-9870-5095D09BF8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H="1" flipV="1">
            <a:off x="9067800" y="46482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0" name="Espace réservé du texte 16">
            <a:extLst>
              <a:ext uri="{FF2B5EF4-FFF2-40B4-BE49-F238E27FC236}">
                <a16:creationId xmlns:a16="http://schemas.microsoft.com/office/drawing/2014/main" id="{0CC06030-90E1-4B3F-AFDF-369354FBF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90750" y="609600"/>
            <a:ext cx="7810500" cy="5638800"/>
          </a:xfrm>
          <a:solidFill>
            <a:schemeClr val="accent1">
              <a:lumMod val="75000"/>
              <a:alpha val="92000"/>
            </a:schemeClr>
          </a:solidFill>
          <a:effectLst/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163809" y="1905000"/>
            <a:ext cx="5864382" cy="2275238"/>
          </a:xfrm>
        </p:spPr>
        <p:txBody>
          <a:bodyPr rtlCol="0" anchor="ctr">
            <a:normAutofit/>
          </a:bodyPr>
          <a:lstStyle>
            <a:lvl1pPr algn="ctr">
              <a:defRPr lang="en-US" sz="5000" kern="1200" cap="all" spc="1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fr-FR" noProof="0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2653485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ôture-Merci 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FC033E0E-968F-40A8-BE78-354499D7F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19594102" flipH="1">
            <a:off x="584131" y="-142449"/>
            <a:ext cx="1218268" cy="6177109"/>
          </a:xfrm>
          <a:custGeom>
            <a:avLst/>
            <a:gdLst>
              <a:gd name="connsiteX0" fmla="*/ 1114975 w 1218268"/>
              <a:gd name="connsiteY0" fmla="*/ 1688918 h 6177109"/>
              <a:gd name="connsiteX1" fmla="*/ 1114975 w 1218268"/>
              <a:gd name="connsiteY1" fmla="*/ 5441035 h 6177109"/>
              <a:gd name="connsiteX2" fmla="*/ 1218268 w 1218268"/>
              <a:gd name="connsiteY2" fmla="*/ 5372844 h 6177109"/>
              <a:gd name="connsiteX3" fmla="*/ 1218268 w 1218268"/>
              <a:gd name="connsiteY3" fmla="*/ 1845382 h 6177109"/>
              <a:gd name="connsiteX4" fmla="*/ 675740 w 1218268"/>
              <a:gd name="connsiteY4" fmla="*/ 1023583 h 6177109"/>
              <a:gd name="connsiteX5" fmla="*/ 675740 w 1218268"/>
              <a:gd name="connsiteY5" fmla="*/ 5731005 h 6177109"/>
              <a:gd name="connsiteX6" fmla="*/ 951275 w 1218268"/>
              <a:gd name="connsiteY6" fmla="*/ 5549105 h 6177109"/>
              <a:gd name="connsiteX7" fmla="*/ 951275 w 1218268"/>
              <a:gd name="connsiteY7" fmla="*/ 1440952 h 6177109"/>
              <a:gd name="connsiteX8" fmla="*/ 0 w 1218268"/>
              <a:gd name="connsiteY8" fmla="*/ 0 h 6177109"/>
              <a:gd name="connsiteX9" fmla="*/ 0 w 1218268"/>
              <a:gd name="connsiteY9" fmla="*/ 6177109 h 6177109"/>
              <a:gd name="connsiteX10" fmla="*/ 485620 w 1218268"/>
              <a:gd name="connsiteY10" fmla="*/ 5856517 h 6177109"/>
              <a:gd name="connsiteX11" fmla="*/ 485620 w 1218268"/>
              <a:gd name="connsiteY11" fmla="*/ 735597 h 617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268" h="6177109">
                <a:moveTo>
                  <a:pt x="1114975" y="1688918"/>
                </a:moveTo>
                <a:lnTo>
                  <a:pt x="1114975" y="5441035"/>
                </a:lnTo>
                <a:lnTo>
                  <a:pt x="1218268" y="5372844"/>
                </a:lnTo>
                <a:lnTo>
                  <a:pt x="1218268" y="1845382"/>
                </a:lnTo>
                <a:close/>
                <a:moveTo>
                  <a:pt x="675740" y="1023583"/>
                </a:moveTo>
                <a:lnTo>
                  <a:pt x="675740" y="5731005"/>
                </a:lnTo>
                <a:lnTo>
                  <a:pt x="951275" y="5549105"/>
                </a:lnTo>
                <a:lnTo>
                  <a:pt x="951275" y="1440952"/>
                </a:lnTo>
                <a:close/>
                <a:moveTo>
                  <a:pt x="0" y="0"/>
                </a:moveTo>
                <a:lnTo>
                  <a:pt x="0" y="6177109"/>
                </a:lnTo>
                <a:lnTo>
                  <a:pt x="485620" y="5856517"/>
                </a:lnTo>
                <a:lnTo>
                  <a:pt x="485620" y="735597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5" name="Espace réservé d’image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933450" y="762000"/>
            <a:ext cx="4381500" cy="34290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fr-FR" noProof="0"/>
              <a:t>MeRCI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0448034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ôture-Merci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’image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257300" y="1447800"/>
            <a:ext cx="4114800" cy="39624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fr-FR" noProof="0"/>
              <a:t>MeRCI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8" name="Espace réservé du texte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3255390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e de titr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FC033E0E-968F-40A8-BE78-354499D7F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19594102" flipH="1">
            <a:off x="584131" y="-142449"/>
            <a:ext cx="1218268" cy="6177109"/>
          </a:xfrm>
          <a:custGeom>
            <a:avLst/>
            <a:gdLst>
              <a:gd name="connsiteX0" fmla="*/ 1114975 w 1218268"/>
              <a:gd name="connsiteY0" fmla="*/ 1688918 h 6177109"/>
              <a:gd name="connsiteX1" fmla="*/ 1114975 w 1218268"/>
              <a:gd name="connsiteY1" fmla="*/ 5441035 h 6177109"/>
              <a:gd name="connsiteX2" fmla="*/ 1218268 w 1218268"/>
              <a:gd name="connsiteY2" fmla="*/ 5372844 h 6177109"/>
              <a:gd name="connsiteX3" fmla="*/ 1218268 w 1218268"/>
              <a:gd name="connsiteY3" fmla="*/ 1845382 h 6177109"/>
              <a:gd name="connsiteX4" fmla="*/ 675740 w 1218268"/>
              <a:gd name="connsiteY4" fmla="*/ 1023583 h 6177109"/>
              <a:gd name="connsiteX5" fmla="*/ 675740 w 1218268"/>
              <a:gd name="connsiteY5" fmla="*/ 5731005 h 6177109"/>
              <a:gd name="connsiteX6" fmla="*/ 951275 w 1218268"/>
              <a:gd name="connsiteY6" fmla="*/ 5549105 h 6177109"/>
              <a:gd name="connsiteX7" fmla="*/ 951275 w 1218268"/>
              <a:gd name="connsiteY7" fmla="*/ 1440952 h 6177109"/>
              <a:gd name="connsiteX8" fmla="*/ 0 w 1218268"/>
              <a:gd name="connsiteY8" fmla="*/ 0 h 6177109"/>
              <a:gd name="connsiteX9" fmla="*/ 0 w 1218268"/>
              <a:gd name="connsiteY9" fmla="*/ 6177109 h 6177109"/>
              <a:gd name="connsiteX10" fmla="*/ 485620 w 1218268"/>
              <a:gd name="connsiteY10" fmla="*/ 5856517 h 6177109"/>
              <a:gd name="connsiteX11" fmla="*/ 485620 w 1218268"/>
              <a:gd name="connsiteY11" fmla="*/ 735597 h 617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268" h="6177109">
                <a:moveTo>
                  <a:pt x="1114975" y="1688918"/>
                </a:moveTo>
                <a:lnTo>
                  <a:pt x="1114975" y="5441035"/>
                </a:lnTo>
                <a:lnTo>
                  <a:pt x="1218268" y="5372844"/>
                </a:lnTo>
                <a:lnTo>
                  <a:pt x="1218268" y="1845382"/>
                </a:lnTo>
                <a:close/>
                <a:moveTo>
                  <a:pt x="675740" y="1023583"/>
                </a:moveTo>
                <a:lnTo>
                  <a:pt x="675740" y="5731005"/>
                </a:lnTo>
                <a:lnTo>
                  <a:pt x="951275" y="5549105"/>
                </a:lnTo>
                <a:lnTo>
                  <a:pt x="951275" y="1440952"/>
                </a:lnTo>
                <a:close/>
                <a:moveTo>
                  <a:pt x="0" y="0"/>
                </a:moveTo>
                <a:lnTo>
                  <a:pt x="0" y="6177109"/>
                </a:lnTo>
                <a:lnTo>
                  <a:pt x="485620" y="5856517"/>
                </a:lnTo>
                <a:lnTo>
                  <a:pt x="485620" y="735597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15" name="Espace réservé d’image 14">
            <a:extLst>
              <a:ext uri="{FF2B5EF4-FFF2-40B4-BE49-F238E27FC236}">
                <a16:creationId xmlns:a16="http://schemas.microsoft.com/office/drawing/2014/main" id="{B9454D95-B362-4CB6-B706-EB2022A33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24200" y="0"/>
            <a:ext cx="9067800" cy="6858000"/>
          </a:xfrm>
          <a:custGeom>
            <a:avLst/>
            <a:gdLst>
              <a:gd name="connsiteX0" fmla="*/ 5205086 w 9067800"/>
              <a:gd name="connsiteY0" fmla="*/ 0 h 6858000"/>
              <a:gd name="connsiteX1" fmla="*/ 6957685 w 9067800"/>
              <a:gd name="connsiteY1" fmla="*/ 0 h 6858000"/>
              <a:gd name="connsiteX2" fmla="*/ 9067800 w 9067800"/>
              <a:gd name="connsiteY2" fmla="*/ 0 h 6858000"/>
              <a:gd name="connsiteX3" fmla="*/ 9067800 w 9067800"/>
              <a:gd name="connsiteY3" fmla="*/ 6827058 h 6858000"/>
              <a:gd name="connsiteX4" fmla="*/ 9044315 w 9067800"/>
              <a:gd name="connsiteY4" fmla="*/ 6858000 h 6858000"/>
              <a:gd name="connsiteX5" fmla="*/ 7291715 w 9067800"/>
              <a:gd name="connsiteY5" fmla="*/ 6858000 h 6858000"/>
              <a:gd name="connsiteX6" fmla="*/ 1752601 w 9067800"/>
              <a:gd name="connsiteY6" fmla="*/ 6858000 h 6858000"/>
              <a:gd name="connsiteX7" fmla="*/ 0 w 90678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67800" h="6858000">
                <a:moveTo>
                  <a:pt x="5205086" y="0"/>
                </a:moveTo>
                <a:lnTo>
                  <a:pt x="6957685" y="0"/>
                </a:lnTo>
                <a:lnTo>
                  <a:pt x="9067800" y="0"/>
                </a:lnTo>
                <a:lnTo>
                  <a:pt x="9067800" y="6827058"/>
                </a:lnTo>
                <a:lnTo>
                  <a:pt x="9044315" y="6858000"/>
                </a:lnTo>
                <a:lnTo>
                  <a:pt x="7291715" y="6858000"/>
                </a:lnTo>
                <a:lnTo>
                  <a:pt x="17526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266700"/>
            <a:ext cx="5105400" cy="63246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33450" y="762000"/>
            <a:ext cx="4381500" cy="34290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933450" y="4343400"/>
            <a:ext cx="4381500" cy="1355732"/>
          </a:xfrm>
        </p:spPr>
        <p:txBody>
          <a:bodyPr lIns="91440" rIns="91440" rtlCol="0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0800000" flipV="1">
            <a:off x="314325" y="4953000"/>
            <a:ext cx="1143000" cy="179070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049922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’image 10">
            <a:extLst>
              <a:ext uri="{FF2B5EF4-FFF2-40B4-BE49-F238E27FC236}">
                <a16:creationId xmlns:a16="http://schemas.microsoft.com/office/drawing/2014/main" id="{A623EB06-2F79-4698-807D-96A58B4F1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3124200 w 8329286"/>
              <a:gd name="connsiteY2" fmla="*/ 6858000 h 6858000"/>
              <a:gd name="connsiteX3" fmla="*/ 0 w 83292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31242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F9E63E5-568A-4FA2-9851-E5BFA12B8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0600" y="609600"/>
            <a:ext cx="4648200" cy="5638800"/>
          </a:xfrm>
          <a:solidFill>
            <a:schemeClr val="bg1"/>
          </a:solidFill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57300" y="1447800"/>
            <a:ext cx="4114800" cy="3962400"/>
          </a:xfrm>
        </p:spPr>
        <p:txBody>
          <a:bodyPr rtlCol="0" anchor="ctr">
            <a:normAutofit/>
          </a:bodyPr>
          <a:lstStyle>
            <a:lvl1pPr algn="ctr">
              <a:defRPr sz="5000" spc="200" baseline="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057900" y="4495801"/>
            <a:ext cx="4876800" cy="609600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  <p:sp>
        <p:nvSpPr>
          <p:cNvPr id="7" name="Espace réservé du texte 16">
            <a:extLst>
              <a:ext uri="{FF2B5EF4-FFF2-40B4-BE49-F238E27FC236}">
                <a16:creationId xmlns:a16="http://schemas.microsoft.com/office/drawing/2014/main" id="{D6D785D2-DAEB-48F3-AB8A-2954F03AC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05100" y="409575"/>
            <a:ext cx="1219200" cy="40005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  <p:sp>
        <p:nvSpPr>
          <p:cNvPr id="8" name="Espace réservé du texte 16">
            <a:extLst>
              <a:ext uri="{FF2B5EF4-FFF2-40B4-BE49-F238E27FC236}">
                <a16:creationId xmlns:a16="http://schemas.microsoft.com/office/drawing/2014/main" id="{BB42ECCE-195D-45F5-94EB-137CEFCFE9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05100" y="6076950"/>
            <a:ext cx="1219200" cy="400050"/>
          </a:xfrm>
          <a:solidFill>
            <a:schemeClr val="accent2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 rtl="0"/>
            <a:r>
              <a:rPr lang="fr-FR" noProof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6013183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1447800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2667000"/>
            <a:ext cx="10288693" cy="3660648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10" name="Espace réservé d’image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0621E917-505B-493E-99EE-2E57CB3327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924664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72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e en évidence Titre-sous-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10">
            <a:extLst>
              <a:ext uri="{FF2B5EF4-FFF2-40B4-BE49-F238E27FC236}">
                <a16:creationId xmlns:a16="http://schemas.microsoft.com/office/drawing/2014/main" id="{0B42CCEE-B750-4EF9-BAE5-217844AE7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015F2E0-A9EE-4095-8DFC-C3BBA80FA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rtlCol="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5FB90DC-1879-4B22-883B-7444D1A858E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48640" y="2667000"/>
            <a:ext cx="10288693" cy="3660648"/>
          </a:xfrm>
        </p:spPr>
        <p:txBody>
          <a:bodyPr lIns="91440" rIns="91440" rtlCol="0"/>
          <a:lstStyle/>
          <a:p>
            <a:pPr lvl="0" rtl="0"/>
            <a:r>
              <a:rPr lang="fr-FR" noProof="0"/>
              <a:t>Modifiez les styles du texte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10" name="Espace réservé d’image 9">
            <a:extLst>
              <a:ext uri="{FF2B5EF4-FFF2-40B4-BE49-F238E27FC236}">
                <a16:creationId xmlns:a16="http://schemas.microsoft.com/office/drawing/2014/main" id="{B1F422E5-0916-42D9-AC79-50E4FC133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rtl="0"/>
            <a:r>
              <a:rPr lang="fr-FR" noProof="0"/>
              <a:t>Insérer image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D8DAD49-E192-4934-8CF1-25E9CA66F7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1676400"/>
            <a:ext cx="10837333" cy="424732"/>
          </a:xfrm>
          <a:solidFill>
            <a:schemeClr val="accent1"/>
          </a:solidFill>
        </p:spPr>
        <p:txBody>
          <a:bodyPr wrap="square" lIns="640080" rIns="91440" rtlCol="0">
            <a:sp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fr-FR" noProof="0"/>
              <a:t>Ajouter texte supplémentaire </a:t>
            </a:r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08E95652-9528-4150-8049-C40C3BB1BB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788" y="6339840"/>
            <a:ext cx="302281" cy="36576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lIns="0" tIns="45720" rIns="0" bIns="45720" rtlCol="0" anchor="ctr"/>
          <a:lstStyle>
            <a:lvl1pPr algn="ct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4FAB73BC-B049-4115-A692-8D63A059BFB8}" type="slidenum">
              <a:rPr lang="fr-FR" noProof="0" smtClean="0"/>
              <a:pPr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059476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7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48640" y="548640"/>
            <a:ext cx="11106150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8640" y="2103120"/>
            <a:ext cx="11106150" cy="422148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2493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9" r:id="rId2"/>
    <p:sldLayoutId id="2147483961" r:id="rId3"/>
    <p:sldLayoutId id="2147483962" r:id="rId4"/>
    <p:sldLayoutId id="2147483964" r:id="rId5"/>
    <p:sldLayoutId id="2147483958" r:id="rId6"/>
    <p:sldLayoutId id="2147483963" r:id="rId7"/>
    <p:sldLayoutId id="2147483957" r:id="rId8"/>
    <p:sldLayoutId id="2147483965" r:id="rId9"/>
    <p:sldLayoutId id="2147483966" r:id="rId10"/>
    <p:sldLayoutId id="2147483996" r:id="rId11"/>
    <p:sldLayoutId id="2147483997" r:id="rId12"/>
    <p:sldLayoutId id="2147483998" r:id="rId13"/>
    <p:sldLayoutId id="2147483999" r:id="rId14"/>
    <p:sldLayoutId id="2147484000" r:id="rId15"/>
    <p:sldLayoutId id="2147484001" r:id="rId16"/>
    <p:sldLayoutId id="2147484007" r:id="rId17"/>
    <p:sldLayoutId id="2147483967" r:id="rId18"/>
    <p:sldLayoutId id="2147483968" r:id="rId19"/>
    <p:sldLayoutId id="2147483987" r:id="rId20"/>
    <p:sldLayoutId id="2147483969" r:id="rId21"/>
    <p:sldLayoutId id="2147483970" r:id="rId22"/>
    <p:sldLayoutId id="2147483971" r:id="rId23"/>
    <p:sldLayoutId id="2147483972" r:id="rId24"/>
    <p:sldLayoutId id="2147483973" r:id="rId25"/>
    <p:sldLayoutId id="2147483978" r:id="rId26"/>
    <p:sldLayoutId id="2147483974" r:id="rId27"/>
    <p:sldLayoutId id="2147483975" r:id="rId28"/>
    <p:sldLayoutId id="2147483976" r:id="rId29"/>
    <p:sldLayoutId id="2147483977" r:id="rId30"/>
    <p:sldLayoutId id="2147483988" r:id="rId31"/>
    <p:sldLayoutId id="2147483989" r:id="rId32"/>
    <p:sldLayoutId id="2147483990" r:id="rId33"/>
    <p:sldLayoutId id="2147483991" r:id="rId34"/>
    <p:sldLayoutId id="2147483992" r:id="rId35"/>
    <p:sldLayoutId id="2147483993" r:id="rId36"/>
    <p:sldLayoutId id="2147483995" r:id="rId37"/>
    <p:sldLayoutId id="2147484002" r:id="rId38"/>
    <p:sldLayoutId id="2147484003" r:id="rId39"/>
    <p:sldLayoutId id="2147484004" r:id="rId40"/>
    <p:sldLayoutId id="2147483994" r:id="rId41"/>
    <p:sldLayoutId id="2147484005" r:id="rId42"/>
    <p:sldLayoutId id="2147484006" r:id="rId43"/>
    <p:sldLayoutId id="2147483979" r:id="rId44"/>
    <p:sldLayoutId id="2147483980" r:id="rId45"/>
    <p:sldLayoutId id="2147483981" r:id="rId46"/>
    <p:sldLayoutId id="2147483982" r:id="rId47"/>
    <p:sldLayoutId id="2147483983" r:id="rId48"/>
    <p:sldLayoutId id="2147483984" r:id="rId49"/>
    <p:sldLayoutId id="2147483985" r:id="rId50"/>
    <p:sldLayoutId id="2147483986" r:id="rId51"/>
    <p:sldLayoutId id="2147484008" r:id="rId52"/>
    <p:sldLayoutId id="2147484009" r:id="rId53"/>
    <p:sldLayoutId id="2147484010" r:id="rId54"/>
    <p:sldLayoutId id="2147484011" r:id="rId55"/>
    <p:sldLayoutId id="2147484012" r:id="rId56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5.xml"/><Relationship Id="rId4" Type="http://schemas.openxmlformats.org/officeDocument/2006/relationships/hyperlink" Target="https://www.hp.com/fr-fr/shop/offer.aspx?p=hp-sustainability-computin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500">
              <a:srgbClr val="7A7B99"/>
            </a:gs>
            <a:gs pos="37000">
              <a:srgbClr val="515266"/>
            </a:gs>
            <a:gs pos="0">
              <a:schemeClr val="accent1">
                <a:lumMod val="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Espace réservé du texte 285">
            <a:extLst>
              <a:ext uri="{FF2B5EF4-FFF2-40B4-BE49-F238E27FC236}">
                <a16:creationId xmlns:a16="http://schemas.microsoft.com/office/drawing/2014/main" id="{9626180B-FF05-48CF-BFB3-C95C9B5DA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760296" y="4290609"/>
            <a:ext cx="3312368" cy="2394918"/>
          </a:xfrm>
        </p:spPr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7" name="Sous-titre 6">
            <a:extLst>
              <a:ext uri="{FF2B5EF4-FFF2-40B4-BE49-F238E27FC236}">
                <a16:creationId xmlns:a16="http://schemas.microsoft.com/office/drawing/2014/main" id="{606F8B2E-A7F5-4413-BEED-BFF7C3D9FF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25192" y="4509120"/>
            <a:ext cx="3312368" cy="1831040"/>
          </a:xfrm>
        </p:spPr>
        <p:txBody>
          <a:bodyPr rtlCol="0"/>
          <a:lstStyle/>
          <a:p>
            <a:pPr rtl="0"/>
            <a:r>
              <a:rPr lang="fr-FR" i="1" u="sng" dirty="0"/>
              <a:t>Présenté par:</a:t>
            </a:r>
          </a:p>
          <a:p>
            <a:pPr rtl="0"/>
            <a:r>
              <a:rPr lang="fr-FR" dirty="0"/>
              <a:t>DARGUI MOHAMED-AMINE</a:t>
            </a:r>
          </a:p>
          <a:p>
            <a:pPr rtl="0"/>
            <a:r>
              <a:rPr lang="fr-FR" dirty="0"/>
              <a:t>FODIL HOCINE</a:t>
            </a:r>
          </a:p>
          <a:p>
            <a:pPr rtl="0"/>
            <a:r>
              <a:rPr lang="fr-FR" dirty="0"/>
              <a:t>SANTOS SARAH</a:t>
            </a:r>
          </a:p>
          <a:p>
            <a:pPr rtl="0"/>
            <a:r>
              <a:rPr lang="fr-FR" dirty="0"/>
              <a:t>HATEM KENZA</a:t>
            </a:r>
          </a:p>
        </p:txBody>
      </p:sp>
      <p:pic>
        <p:nvPicPr>
          <p:cNvPr id="25" name="Espace réservé pour une image  24">
            <a:extLst>
              <a:ext uri="{FF2B5EF4-FFF2-40B4-BE49-F238E27FC236}">
                <a16:creationId xmlns:a16="http://schemas.microsoft.com/office/drawing/2014/main" id="{1994E2E2-16D0-9773-F289-9E4330FA6C6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5025" b="5025"/>
          <a:stretch>
            <a:fillRect/>
          </a:stretch>
        </p:blipFill>
        <p:spPr>
          <a:xfrm>
            <a:off x="0" y="0"/>
            <a:ext cx="11136560" cy="6858000"/>
          </a:xfrm>
        </p:spPr>
      </p:pic>
    </p:spTree>
    <p:extLst>
      <p:ext uri="{BB962C8B-B14F-4D97-AF65-F5344CB8AC3E}">
        <p14:creationId xmlns:p14="http://schemas.microsoft.com/office/powerpoint/2010/main" val="31352289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500">
              <a:srgbClr val="7A7B99">
                <a:alpha val="46000"/>
              </a:srgbClr>
            </a:gs>
            <a:gs pos="37000">
              <a:srgbClr val="515266"/>
            </a:gs>
            <a:gs pos="0">
              <a:schemeClr val="accent1">
                <a:lumMod val="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C6033B7-4BEB-0047-670F-C5747C9872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0800000" flipH="1" flipV="1">
            <a:off x="10704512" y="17973"/>
            <a:ext cx="1343472" cy="182685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5876B44-812B-29C8-4D7B-AFD0DDA87FA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85750" y="0"/>
            <a:ext cx="11620500" cy="170080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41BA852C-2866-3120-A5A1-1579F31A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4425" y="100596"/>
            <a:ext cx="9963150" cy="1499616"/>
          </a:xfrm>
        </p:spPr>
        <p:txBody>
          <a:bodyPr>
            <a:noAutofit/>
          </a:bodyPr>
          <a:lstStyle/>
          <a:p>
            <a:r>
              <a:rPr lang="fr-FR" sz="5000" dirty="0"/>
              <a:t>Leurs récompenses parlent d’elles mêmes  :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062E687-D224-ED3F-D701-C70C586C931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-15836" y="100596"/>
            <a:ext cx="533400" cy="1499616"/>
          </a:xfrm>
        </p:spPr>
        <p:txBody>
          <a:bodyPr/>
          <a:lstStyle/>
          <a:p>
            <a:endParaRPr lang="fr-FR" dirty="0"/>
          </a:p>
        </p:txBody>
      </p:sp>
      <p:graphicFrame>
        <p:nvGraphicFramePr>
          <p:cNvPr id="12" name="Diagramme 11">
            <a:extLst>
              <a:ext uri="{FF2B5EF4-FFF2-40B4-BE49-F238E27FC236}">
                <a16:creationId xmlns:a16="http://schemas.microsoft.com/office/drawing/2014/main" id="{35B25D3C-65B7-9357-B34F-B076EDB3E4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5074322"/>
              </p:ext>
            </p:extLst>
          </p:nvPr>
        </p:nvGraphicFramePr>
        <p:xfrm>
          <a:off x="2032000" y="1783431"/>
          <a:ext cx="8128000" cy="4973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1DFB98BB-F213-5955-BD65-D2B5EF216FE6}"/>
              </a:ext>
            </a:extLst>
          </p:cNvPr>
          <p:cNvSpPr/>
          <p:nvPr/>
        </p:nvSpPr>
        <p:spPr>
          <a:xfrm>
            <a:off x="745000" y="6309320"/>
            <a:ext cx="347017" cy="360040"/>
          </a:xfrm>
          <a:prstGeom prst="rect">
            <a:avLst/>
          </a:prstGeom>
          <a:solidFill>
            <a:schemeClr val="bg1"/>
          </a:solidFill>
          <a:ln>
            <a:solidFill>
              <a:srgbClr val="E58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>
                <a:solidFill>
                  <a:schemeClr val="tx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5793584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>
            <a:extLst>
              <a:ext uri="{FF2B5EF4-FFF2-40B4-BE49-F238E27FC236}">
                <a16:creationId xmlns:a16="http://schemas.microsoft.com/office/drawing/2014/main" id="{B9F4F8FA-7BE5-72D3-5436-94F0F3E6CF9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l="26122" r="-9765"/>
          <a:stretch/>
        </p:blipFill>
        <p:spPr>
          <a:xfrm>
            <a:off x="71826" y="58316"/>
            <a:ext cx="11161240" cy="6741368"/>
          </a:xfr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54EF46-AAB3-9A5A-A829-1682625EBF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64152" y="58316"/>
            <a:ext cx="4648200" cy="3199284"/>
          </a:xfrm>
          <a:gradFill>
            <a:gsLst>
              <a:gs pos="0">
                <a:schemeClr val="accent1">
                  <a:lumMod val="38000"/>
                  <a:lumOff val="62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endParaRPr lang="fr-FR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40C2C79-38E1-300E-4020-853C79E7EF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30852" y="555401"/>
            <a:ext cx="4114800" cy="1981200"/>
          </a:xfrm>
        </p:spPr>
        <p:txBody>
          <a:bodyPr/>
          <a:lstStyle/>
          <a:p>
            <a:r>
              <a:rPr lang="fr-FR" sz="4000" dirty="0"/>
              <a:t>Préconisations pour réduire cette empreinte numérique :</a:t>
            </a:r>
            <a:endParaRPr lang="fr-FR" dirty="0"/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8CEDF6C1-BA29-93EE-D11E-C3D0AD785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4072" y="4221088"/>
            <a:ext cx="5179043" cy="2520280"/>
          </a:xfrm>
        </p:spPr>
        <p:txBody>
          <a:bodyPr>
            <a:normAutofit/>
          </a:bodyPr>
          <a:lstStyle/>
          <a:p>
            <a:r>
              <a:rPr lang="fr-FR" u="sng" dirty="0"/>
              <a:t>L’entreprise a comme slogan :</a:t>
            </a:r>
          </a:p>
          <a:p>
            <a:endParaRPr lang="fr-FR" dirty="0"/>
          </a:p>
          <a:p>
            <a:r>
              <a:rPr lang="fr-FR" sz="3200" dirty="0">
                <a:latin typeface="Amasis MT Pro Black" panose="020B0604020202020204" pitchFamily="18" charset="0"/>
              </a:rPr>
              <a:t>NOUS DONNONS LA PRIORITE A NOTRE PLANETE</a:t>
            </a:r>
          </a:p>
          <a:p>
            <a:r>
              <a:rPr lang="fr-FR" sz="1800" dirty="0">
                <a:latin typeface="+mj-lt"/>
              </a:rPr>
              <a:t>En créant des changements positifs et durables pour la planète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F6F6534-C338-35A6-30E7-888BB6BC4C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6200000">
            <a:off x="6998123" y="1333403"/>
            <a:ext cx="1219200" cy="225818"/>
          </a:xfrm>
        </p:spPr>
        <p:txBody>
          <a:bodyPr>
            <a:normAutofit fontScale="55000" lnSpcReduction="20000"/>
          </a:bodyPr>
          <a:lstStyle/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2FBA5C9-A202-55E5-F5CA-A78F331DC1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16200000">
            <a:off x="11369402" y="1333403"/>
            <a:ext cx="1219200" cy="225818"/>
          </a:xfrm>
        </p:spPr>
        <p:txBody>
          <a:bodyPr>
            <a:normAutofit fontScale="55000" lnSpcReduction="20000"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0032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38000"/>
                <a:lumOff val="62000"/>
                <a:alpha val="3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B44D0554-B02D-252D-FFB8-0FF7298896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81099" y="457200"/>
            <a:ext cx="8128343" cy="6248400"/>
          </a:xfrm>
        </p:spPr>
        <p:txBody>
          <a:bodyPr/>
          <a:lstStyle/>
          <a:p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5476F7D3-2768-C471-0D01-0E37A60049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0599" y="304800"/>
            <a:ext cx="8128343" cy="62484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40C2C79-38E1-300E-4020-853C79E7EF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2070" y="457200"/>
            <a:ext cx="3008820" cy="903638"/>
          </a:xfrm>
        </p:spPr>
        <p:txBody>
          <a:bodyPr anchor="t">
            <a:normAutofit/>
          </a:bodyPr>
          <a:lstStyle/>
          <a:p>
            <a:r>
              <a:rPr lang="fr-FR" dirty="0" err="1"/>
              <a:t>Hp</a:t>
            </a:r>
            <a:r>
              <a:rPr lang="fr-FR" dirty="0"/>
              <a:t> s’engage :</a:t>
            </a:r>
          </a:p>
        </p:txBody>
      </p:sp>
      <p:pic>
        <p:nvPicPr>
          <p:cNvPr id="15" name="Espace réservé pour une image  14" descr="Une image contenant herbe, extérieur, ciel, champ&#10;&#10;Description générée automatiquement">
            <a:extLst>
              <a:ext uri="{FF2B5EF4-FFF2-40B4-BE49-F238E27FC236}">
                <a16:creationId xmlns:a16="http://schemas.microsoft.com/office/drawing/2014/main" id="{9DF368B2-F4D8-F993-CF83-DFAFDAB48F5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25839" r="31469" b="1"/>
          <a:stretch/>
        </p:blipFill>
        <p:spPr>
          <a:xfrm>
            <a:off x="7013448" y="34960"/>
            <a:ext cx="5178552" cy="6823040"/>
          </a:xfrm>
          <a:noFill/>
        </p:spPr>
      </p:pic>
      <p:sp>
        <p:nvSpPr>
          <p:cNvPr id="5" name="Sous-titre 4">
            <a:extLst>
              <a:ext uri="{FF2B5EF4-FFF2-40B4-BE49-F238E27FC236}">
                <a16:creationId xmlns:a16="http://schemas.microsoft.com/office/drawing/2014/main" id="{8CEDF6C1-BA29-93EE-D11E-C3D0AD7851B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990599" y="1547649"/>
            <a:ext cx="7267275" cy="5081751"/>
          </a:xfrm>
        </p:spPr>
        <p:txBody>
          <a:bodyPr>
            <a:normAutofit/>
          </a:bodyPr>
          <a:lstStyle/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r-FR" sz="1800" dirty="0">
                <a:solidFill>
                  <a:schemeClr val="tx1"/>
                </a:solidFill>
              </a:rPr>
              <a:t>Evoluer vers une économie sans carbone.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r-FR" sz="1800" dirty="0">
                <a:solidFill>
                  <a:schemeClr val="tx1"/>
                </a:solidFill>
              </a:rPr>
              <a:t>Devenir une entreprise zéro papier.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r-FR" sz="1800" dirty="0">
                <a:solidFill>
                  <a:schemeClr val="tx1"/>
                </a:solidFill>
              </a:rPr>
              <a:t>Protection de plus de 200 000 hectares de forêts au brésil et en chine.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r-FR" sz="1800" dirty="0">
                <a:solidFill>
                  <a:schemeClr val="tx1"/>
                </a:solidFill>
              </a:rPr>
              <a:t>Investissement dans les énergies renouvelables. 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r-FR" sz="1800" dirty="0">
                <a:solidFill>
                  <a:schemeClr val="tx1"/>
                </a:solidFill>
              </a:rPr>
              <a:t>Planter plus d'un million d'arbres chaque année.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r-FR" sz="1800" dirty="0">
                <a:solidFill>
                  <a:schemeClr val="tx1"/>
                </a:solidFill>
              </a:rPr>
              <a:t>1700000 livres de plastique récupéré aux fins d'utilisation dans les produits HP.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r-FR" sz="1800" dirty="0">
                <a:solidFill>
                  <a:schemeClr val="tx1"/>
                </a:solidFill>
              </a:rPr>
              <a:t>34200 tonnes de plastique recyclé utilisé.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r-FR" sz="1800" dirty="0">
                <a:solidFill>
                  <a:schemeClr val="tx1"/>
                </a:solidFill>
              </a:rPr>
              <a:t>1m de bouteilles en plastique transformées en cartouches d'encrage.</a:t>
            </a:r>
          </a:p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fr-FR" sz="1800" dirty="0">
                <a:solidFill>
                  <a:schemeClr val="tx1"/>
                </a:solidFill>
              </a:rPr>
              <a:t>Développer des ordinateurs de qualité pour conserver l'utilisation de matériaux de valeur sur le long terme.</a:t>
            </a:r>
          </a:p>
          <a:p>
            <a:endParaRPr lang="fr-FR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45F55D-4898-ACF4-BBE4-9F167C3BDF3B}"/>
              </a:ext>
            </a:extLst>
          </p:cNvPr>
          <p:cNvSpPr/>
          <p:nvPr/>
        </p:nvSpPr>
        <p:spPr>
          <a:xfrm>
            <a:off x="407367" y="6309320"/>
            <a:ext cx="392732" cy="396280"/>
          </a:xfrm>
          <a:prstGeom prst="rect">
            <a:avLst/>
          </a:prstGeom>
          <a:solidFill>
            <a:schemeClr val="bg1"/>
          </a:solidFill>
          <a:ln>
            <a:solidFill>
              <a:srgbClr val="F69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12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720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A8EA10-7CAF-50FE-A405-472F85FD4D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 rot="10800000">
            <a:off x="108808" y="116628"/>
            <a:ext cx="1919534" cy="1173907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DE3F7A4-D503-9114-71BC-3B47074451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0800000" flipH="1" flipV="1">
            <a:off x="10489770" y="4785745"/>
            <a:ext cx="1623401" cy="195562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AE7CCEF-B4A1-73F5-5BB5-F70D7B7F7B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8280" y="260648"/>
            <a:ext cx="11615439" cy="6336704"/>
          </a:xfrm>
          <a:gradFill>
            <a:gsLst>
              <a:gs pos="0">
                <a:schemeClr val="accent1">
                  <a:lumMod val="38000"/>
                  <a:lumOff val="62000"/>
                  <a:alpha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endParaRPr lang="fr-FR" dirty="0"/>
          </a:p>
        </p:txBody>
      </p:sp>
      <p:sp>
        <p:nvSpPr>
          <p:cNvPr id="7" name="Sous-titre 6">
            <a:extLst>
              <a:ext uri="{FF2B5EF4-FFF2-40B4-BE49-F238E27FC236}">
                <a16:creationId xmlns:a16="http://schemas.microsoft.com/office/drawing/2014/main" id="{EBAEFEFB-5E14-E2FE-9345-75DBD8D54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7666" y="1098276"/>
            <a:ext cx="3312368" cy="3672408"/>
          </a:xfrm>
        </p:spPr>
        <p:txBody>
          <a:bodyPr>
            <a:normAutofit/>
          </a:bodyPr>
          <a:lstStyle/>
          <a:p>
            <a:pPr algn="l"/>
            <a:r>
              <a:rPr lang="fr-FR" i="1" u="sng" dirty="0">
                <a:solidFill>
                  <a:schemeClr val="tx1"/>
                </a:solidFill>
              </a:rPr>
              <a:t>D'ici 2025:</a:t>
            </a:r>
          </a:p>
          <a:p>
            <a:pPr marL="342900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/>
                </a:solidFill>
              </a:rPr>
              <a:t>Parvenir à zéro déchets.</a:t>
            </a:r>
          </a:p>
          <a:p>
            <a:pPr marL="342900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/>
                </a:solidFill>
              </a:rPr>
              <a:t>Eliminer 75% des emballages.</a:t>
            </a:r>
          </a:p>
          <a:p>
            <a:pPr marL="342900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/>
                </a:solidFill>
              </a:rPr>
              <a:t>Utiliser 30% de plastique recyclé.</a:t>
            </a:r>
          </a:p>
          <a:p>
            <a:pPr marL="342900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/>
                </a:solidFill>
              </a:rPr>
              <a:t>Recycler 1.2 m de tonnes de matériel.</a:t>
            </a:r>
          </a:p>
          <a:p>
            <a:pPr marL="342900" indent="-342900" algn="l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/>
                </a:solidFill>
              </a:rPr>
              <a:t>Aider les fournisseurs à réduire leurs émissions de CO2.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2244D6D-C749-1BD1-2654-B14CBE580E63}"/>
              </a:ext>
            </a:extLst>
          </p:cNvPr>
          <p:cNvSpPr txBox="1"/>
          <p:nvPr/>
        </p:nvSpPr>
        <p:spPr>
          <a:xfrm>
            <a:off x="3936120" y="1672638"/>
            <a:ext cx="363640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i="1" u="sng" dirty="0"/>
              <a:t>D'ici 2030: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/>
              <a:t>Réduire plus de 60% des gaz.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/>
              <a:t>Atteindre 75% de circularité pour les produits et les emballages.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/>
              <a:t>Lutter contre le déboisement.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CC6B811-BBA1-8026-1A3A-9C2A5E7601EF}"/>
              </a:ext>
            </a:extLst>
          </p:cNvPr>
          <p:cNvSpPr txBox="1"/>
          <p:nvPr/>
        </p:nvSpPr>
        <p:spPr>
          <a:xfrm>
            <a:off x="8390991" y="2072255"/>
            <a:ext cx="35127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i="1" u="sng" dirty="0"/>
              <a:t>D'ici 2040: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i="1" u="sng" dirty="0"/>
              <a:t>Réaliser des émissions nulles dans toute la chaîne de valeur de HP.</a:t>
            </a:r>
          </a:p>
        </p:txBody>
      </p:sp>
      <p:pic>
        <p:nvPicPr>
          <p:cNvPr id="1026" name="Picture 2" descr="Afficher l’image source">
            <a:extLst>
              <a:ext uri="{FF2B5EF4-FFF2-40B4-BE49-F238E27FC236}">
                <a16:creationId xmlns:a16="http://schemas.microsoft.com/office/drawing/2014/main" id="{CA48258C-24B7-9F1C-A92E-1B972DD85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72" y="4653136"/>
            <a:ext cx="3512728" cy="1633364"/>
          </a:xfrm>
          <a:prstGeom prst="rect">
            <a:avLst/>
          </a:prstGeom>
          <a:noFill/>
          <a:effectLst>
            <a:outerShdw blurRad="50800" dist="50800" dir="5400000" sx="102000" sy="102000" algn="ctr" rotWithShape="0">
              <a:srgbClr val="000000">
                <a:alpha val="43137"/>
              </a:srgbClr>
            </a:outerShdw>
            <a:reflection stA="45000" endPos="37000" dist="50800" dir="5400000" sy="-100000" algn="bl" rotWithShape="0"/>
          </a:effectLst>
          <a:scene3d>
            <a:camera prst="orthographicFront"/>
            <a:lightRig rig="threePt" dir="t"/>
          </a:scene3d>
          <a:sp3d contourW="2540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ficher l’image source">
            <a:extLst>
              <a:ext uri="{FF2B5EF4-FFF2-40B4-BE49-F238E27FC236}">
                <a16:creationId xmlns:a16="http://schemas.microsoft.com/office/drawing/2014/main" id="{3972AD73-BA16-8E16-967F-5B95CDE6A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298" y="4653136"/>
            <a:ext cx="3636404" cy="1633364"/>
          </a:xfrm>
          <a:prstGeom prst="rect">
            <a:avLst/>
          </a:prstGeom>
          <a:noFill/>
          <a:effectLst>
            <a:outerShdw blurRad="50800" dist="50800" dir="5400000" sx="104000" sy="104000" algn="ctr" rotWithShape="0">
              <a:srgbClr val="000000">
                <a:alpha val="43137"/>
              </a:srgbClr>
            </a:outerShdw>
            <a:reflection stA="45000" endPos="39000" dist="50800" dir="5400000" sy="-100000" algn="bl" rotWithShape="0"/>
          </a:effectLst>
          <a:scene3d>
            <a:camera prst="orthographicFront"/>
            <a:lightRig rig="threePt" dir="t"/>
          </a:scene3d>
          <a:sp3d contourW="2540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16CC138-F3D2-9D1F-F1A3-38E81147276F}"/>
              </a:ext>
            </a:extLst>
          </p:cNvPr>
          <p:cNvSpPr/>
          <p:nvPr/>
        </p:nvSpPr>
        <p:spPr>
          <a:xfrm>
            <a:off x="698702" y="6309322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rgbClr val="E58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13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4556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0"/>
                <a:alpha val="78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E02B9606-F9BC-40CD-9467-6348ACE41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682397A-D234-4487-8E63-23B79C769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2563" y="2420888"/>
            <a:ext cx="11526874" cy="4017847"/>
          </a:xfrm>
          <a:solidFill>
            <a:schemeClr val="accent1">
              <a:alpha val="38000"/>
            </a:schemeClr>
          </a:solidFill>
        </p:spPr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D7199992-58FE-4335-A811-6AFA96B55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760" y="2924944"/>
            <a:ext cx="10741446" cy="3320916"/>
          </a:xfrm>
        </p:spPr>
        <p:txBody>
          <a:bodyPr rtlCol="0">
            <a:normAutofit/>
          </a:bodyPr>
          <a:lstStyle/>
          <a:p>
            <a:pPr lvl="0">
              <a:spcAft>
                <a:spcPts val="800"/>
              </a:spcAft>
            </a:pPr>
            <a:r>
              <a:rPr lang="fr-FR" sz="2800" dirty="0">
                <a:solidFill>
                  <a:schemeClr val="tx1"/>
                </a:solidFill>
                <a:latin typeface="Biome Light" panose="020B0502040204020203" pitchFamily="34" charset="0"/>
                <a:ea typeface="Calibri" pitchFamily="34"/>
                <a:cs typeface="Biome Light" panose="020B0502040204020203" pitchFamily="34" charset="0"/>
              </a:rPr>
              <a:t>=&gt;repenser aux matériaux qu'ils utilisent. </a:t>
            </a:r>
            <a:br>
              <a:rPr lang="fr-FR" sz="2800" dirty="0">
                <a:solidFill>
                  <a:schemeClr val="tx1"/>
                </a:solidFill>
                <a:latin typeface="Biome Light" panose="020B0502040204020203" pitchFamily="34" charset="0"/>
                <a:ea typeface="Calibri" pitchFamily="34"/>
                <a:cs typeface="Biome Light" panose="020B0502040204020203" pitchFamily="34" charset="0"/>
              </a:rPr>
            </a:br>
            <a:r>
              <a:rPr lang="fr-FR" sz="2800" dirty="0">
                <a:solidFill>
                  <a:schemeClr val="tx1"/>
                </a:solidFill>
                <a:latin typeface="Biome Light" panose="020B0502040204020203" pitchFamily="34" charset="0"/>
                <a:ea typeface="Calibri" pitchFamily="34"/>
                <a:cs typeface="Biome Light" panose="020B0502040204020203" pitchFamily="34" charset="0"/>
              </a:rPr>
              <a:t>=&gt;réduire au maximum leur empreinte carbone. </a:t>
            </a:r>
            <a:br>
              <a:rPr lang="fr-FR" sz="2800" dirty="0">
                <a:solidFill>
                  <a:schemeClr val="tx1"/>
                </a:solidFill>
                <a:latin typeface="Biome Light" panose="020B0502040204020203" pitchFamily="34" charset="0"/>
                <a:ea typeface="Calibri" pitchFamily="34"/>
                <a:cs typeface="Biome Light" panose="020B0502040204020203" pitchFamily="34" charset="0"/>
              </a:rPr>
            </a:br>
            <a:r>
              <a:rPr lang="fr-FR" sz="2800" dirty="0">
                <a:solidFill>
                  <a:schemeClr val="tx1"/>
                </a:solidFill>
                <a:latin typeface="Biome Light" panose="020B0502040204020203" pitchFamily="34" charset="0"/>
                <a:ea typeface="Calibri" pitchFamily="34"/>
                <a:cs typeface="Biome Light" panose="020B0502040204020203" pitchFamily="34" charset="0"/>
              </a:rPr>
              <a:t>=&gt;proposer des équipements reconditionnés.</a:t>
            </a:r>
            <a:br>
              <a:rPr lang="fr-FR" sz="2800" dirty="0">
                <a:solidFill>
                  <a:schemeClr val="tx1"/>
                </a:solidFill>
                <a:latin typeface="Biome Light" panose="020B0502040204020203" pitchFamily="34" charset="0"/>
                <a:ea typeface="Calibri" pitchFamily="34"/>
                <a:cs typeface="Biome Light" panose="020B0502040204020203" pitchFamily="34" charset="0"/>
              </a:rPr>
            </a:br>
            <a:r>
              <a:rPr lang="fr-FR" sz="2800" dirty="0">
                <a:solidFill>
                  <a:schemeClr val="tx1"/>
                </a:solidFill>
                <a:latin typeface="Biome Light" panose="020B0502040204020203" pitchFamily="34" charset="0"/>
                <a:ea typeface="Calibri" pitchFamily="34"/>
                <a:cs typeface="Biome Light" panose="020B0502040204020203" pitchFamily="34" charset="0"/>
              </a:rPr>
              <a:t>=&gt;privilégier la fabrication locale.</a:t>
            </a:r>
            <a:br>
              <a:rPr lang="fr-FR" sz="2800" dirty="0">
                <a:solidFill>
                  <a:schemeClr val="tx1"/>
                </a:solidFill>
                <a:latin typeface="Biome Light" panose="020B0502040204020203" pitchFamily="34" charset="0"/>
                <a:ea typeface="Calibri" pitchFamily="34"/>
                <a:cs typeface="Biome Light" panose="020B0502040204020203" pitchFamily="34" charset="0"/>
              </a:rPr>
            </a:br>
            <a:r>
              <a:rPr lang="fr-FR" sz="2800" dirty="0">
                <a:solidFill>
                  <a:schemeClr val="tx1"/>
                </a:solidFill>
                <a:latin typeface="Biome Light" panose="020B0502040204020203" pitchFamily="34" charset="0"/>
                <a:ea typeface="Calibri" pitchFamily="34"/>
                <a:cs typeface="Biome Light" panose="020B0502040204020203" pitchFamily="34" charset="0"/>
              </a:rPr>
              <a:t>=&gt;éliminer à 100% les emballages en plastique à usage unique.</a:t>
            </a:r>
            <a:br>
              <a:rPr lang="fr-FR" sz="1050" dirty="0">
                <a:latin typeface="Calibri" pitchFamily="34"/>
                <a:ea typeface="Calibri" pitchFamily="34"/>
                <a:cs typeface="Times New Roman" pitchFamily="18"/>
              </a:rPr>
            </a:br>
            <a:br>
              <a:rPr lang="fr-FR" sz="1050" dirty="0"/>
            </a:br>
            <a:br>
              <a:rPr lang="fr-FR" sz="2400" u="none" strike="noStrike" dirty="0">
                <a:effectLst/>
                <a:ea typeface="Arial" panose="020B0604020202020204" pitchFamily="34" charset="0"/>
              </a:rPr>
            </a:br>
            <a:endParaRPr lang="fr-FR" sz="2400" dirty="0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F8FCB52-DD55-48F6-9F4A-D2A0F6586E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A23E05D-6D19-D044-04F0-D7D2E41E3B1A}"/>
              </a:ext>
            </a:extLst>
          </p:cNvPr>
          <p:cNvSpPr txBox="1"/>
          <p:nvPr/>
        </p:nvSpPr>
        <p:spPr>
          <a:xfrm>
            <a:off x="2135560" y="403815"/>
            <a:ext cx="76328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7200" i="1" u="sng" dirty="0">
                <a:latin typeface="Cavolini" panose="020B0502040204020203" pitchFamily="66" charset="0"/>
                <a:cs typeface="Cavolini" panose="020B0502040204020203" pitchFamily="66" charset="0"/>
              </a:rPr>
              <a:t>Nos solutions </a:t>
            </a:r>
            <a:r>
              <a:rPr lang="fr-FR" sz="3600" i="1" u="sng" dirty="0"/>
              <a:t>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AA678E-5898-0D25-854F-D6DA0D5E7E9E}"/>
              </a:ext>
            </a:extLst>
          </p:cNvPr>
          <p:cNvSpPr/>
          <p:nvPr/>
        </p:nvSpPr>
        <p:spPr>
          <a:xfrm>
            <a:off x="642841" y="6245860"/>
            <a:ext cx="360040" cy="351492"/>
          </a:xfrm>
          <a:prstGeom prst="rect">
            <a:avLst/>
          </a:prstGeom>
          <a:solidFill>
            <a:schemeClr val="bg1"/>
          </a:solidFill>
          <a:ln>
            <a:solidFill>
              <a:srgbClr val="F69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0690522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E2F48B0-BE69-5A53-FFEE-6D1B4E6917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0800000" flipH="1" flipV="1">
            <a:off x="10579579" y="2344587"/>
            <a:ext cx="1415480" cy="202481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B59DDF-E2C8-528A-C792-C3B7697A13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85750" y="2679190"/>
            <a:ext cx="11620500" cy="1499617"/>
          </a:xfrm>
          <a:gradFill>
            <a:gsLst>
              <a:gs pos="100000">
                <a:schemeClr val="accent1">
                  <a:lumMod val="0"/>
                  <a:alpha val="78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endParaRPr lang="fr-FR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72C2EEAA-3EFD-C07A-E0BC-8AD4B4B36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5720" y="2607184"/>
            <a:ext cx="5112568" cy="1499616"/>
          </a:xfrm>
        </p:spPr>
        <p:txBody>
          <a:bodyPr>
            <a:noAutofit/>
          </a:bodyPr>
          <a:lstStyle/>
          <a:p>
            <a:r>
              <a:rPr lang="fr-FR" sz="5400" dirty="0">
                <a:solidFill>
                  <a:schemeClr val="tx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conclusion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89A04DC-8390-3648-460B-98A91C35120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04422" y="2679191"/>
            <a:ext cx="362656" cy="1499616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41443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0"/>
                <a:alpha val="78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 Placeholder 1">
            <a:extLst>
              <a:ext uri="{FF2B5EF4-FFF2-40B4-BE49-F238E27FC236}">
                <a16:creationId xmlns:a16="http://schemas.microsoft.com/office/drawing/2014/main" id="{2D51D3C2-B239-C5F6-DFC0-E93571D9672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 rot="19594102">
            <a:off x="1936188" y="41617"/>
            <a:ext cx="1218268" cy="6177109"/>
          </a:xfrm>
          <a:solidFill>
            <a:schemeClr val="tx1">
              <a:alpha val="81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2ECB4E92-5A35-56B7-D062-40933055F6B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 t="7776" r="2" b="12194"/>
          <a:stretch/>
        </p:blipFill>
        <p:spPr>
          <a:xfrm>
            <a:off x="-386786" y="-20795"/>
            <a:ext cx="6912768" cy="6366200"/>
          </a:xfrm>
          <a:noFill/>
        </p:spPr>
      </p:pic>
      <p:sp>
        <p:nvSpPr>
          <p:cNvPr id="83" name="Text Placeholder 3">
            <a:extLst>
              <a:ext uri="{FF2B5EF4-FFF2-40B4-BE49-F238E27FC236}">
                <a16:creationId xmlns:a16="http://schemas.microsoft.com/office/drawing/2014/main" id="{86EAC911-EFEC-E158-6A6B-1E623EB23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8571" y="1700808"/>
            <a:ext cx="5105400" cy="3600400"/>
          </a:xfrm>
          <a:solidFill>
            <a:schemeClr val="tx2">
              <a:alpha val="58000"/>
            </a:schemeClr>
          </a:solidFill>
          <a:ln>
            <a:solidFill>
              <a:schemeClr val="accent2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3" name="Titre 42">
            <a:extLst>
              <a:ext uri="{FF2B5EF4-FFF2-40B4-BE49-F238E27FC236}">
                <a16:creationId xmlns:a16="http://schemas.microsoft.com/office/drawing/2014/main" id="{CF39D3B5-ABDB-4DFF-8107-EF97569C9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24281" y="1772816"/>
            <a:ext cx="4381500" cy="938808"/>
          </a:xfrm>
        </p:spPr>
        <p:txBody>
          <a:bodyPr rtlCol="0" anchor="ctr">
            <a:normAutofit/>
          </a:bodyPr>
          <a:lstStyle/>
          <a:p>
            <a:pPr rtl="0"/>
            <a:r>
              <a:rPr lang="fr-FR" u="sng" dirty="0">
                <a:latin typeface="Biome Light" panose="020B0303030204020804" pitchFamily="34" charset="0"/>
                <a:cs typeface="Biome Light" panose="020B0303030204020804" pitchFamily="34" charset="0"/>
              </a:rPr>
              <a:t>SOURCES :</a:t>
            </a:r>
          </a:p>
        </p:txBody>
      </p:sp>
      <p:sp>
        <p:nvSpPr>
          <p:cNvPr id="85" name="Text Placeholder 5">
            <a:extLst>
              <a:ext uri="{FF2B5EF4-FFF2-40B4-BE49-F238E27FC236}">
                <a16:creationId xmlns:a16="http://schemas.microsoft.com/office/drawing/2014/main" id="{B01D945F-6D95-7779-297D-F380B753A4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0800000">
            <a:off x="152520" y="179247"/>
            <a:ext cx="2832845" cy="3912251"/>
          </a:xfrm>
          <a:prstGeom prst="triangle">
            <a:avLst>
              <a:gd name="adj" fmla="val 90737"/>
            </a:avLst>
          </a:prstGeom>
          <a:solidFill>
            <a:schemeClr val="tx1">
              <a:alpha val="93000"/>
            </a:schemeClr>
          </a:solidFill>
          <a:ln cap="rnd">
            <a:gradFill>
              <a:gsLst>
                <a:gs pos="98000">
                  <a:schemeClr val="bg1"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1000000" scaled="0"/>
            </a:gra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44" name="Sous-titre 43">
            <a:extLst>
              <a:ext uri="{FF2B5EF4-FFF2-40B4-BE49-F238E27FC236}">
                <a16:creationId xmlns:a16="http://schemas.microsoft.com/office/drawing/2014/main" id="{F522C824-2C48-4465-AABE-F46286D9ECD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298114" y="2492896"/>
            <a:ext cx="4838446" cy="2808312"/>
          </a:xfrm>
        </p:spPr>
        <p:txBody>
          <a:bodyPr rtlCol="0">
            <a:normAutofit fontScale="92500" lnSpcReduction="10000"/>
          </a:bodyPr>
          <a:lstStyle/>
          <a:p>
            <a:pPr rtl="0"/>
            <a:endParaRPr lang="fr-FR" sz="1800" u="sng" dirty="0">
              <a:latin typeface="Arial" panose="020B0604020202020204" pitchFamily="34" charset="0"/>
            </a:endParaRPr>
          </a:p>
          <a:p>
            <a:pPr rtl="0"/>
            <a:r>
              <a:rPr lang="fr-FR" sz="1800" u="sng" dirty="0">
                <a:latin typeface="Arial" panose="020B0604020202020204" pitchFamily="34" charset="0"/>
              </a:rPr>
              <a:t>L’histoire de l’entreprise Hewlett-Packard, symbole de la réinvention permanente – Trade Discount</a:t>
            </a:r>
          </a:p>
          <a:p>
            <a:pPr rtl="0"/>
            <a:r>
              <a:rPr lang="fr-FR" sz="1800" u="sng" dirty="0">
                <a:latin typeface="Arial" panose="020B0604020202020204" pitchFamily="34" charset="0"/>
              </a:rPr>
              <a:t>Wikipédia</a:t>
            </a:r>
          </a:p>
          <a:p>
            <a:r>
              <a:rPr lang="fr-FR" sz="1800" u="sng" dirty="0">
                <a:latin typeface="Arial" panose="020B0604020202020204" pitchFamily="34" charset="0"/>
              </a:rPr>
              <a:t>A propos d’HP: </a:t>
            </a:r>
            <a:r>
              <a:rPr lang="fr-FR" sz="1800" u="sng" dirty="0">
                <a:latin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HP &amp; l'environnement</a:t>
            </a:r>
            <a:endParaRPr lang="fr-FR" sz="1800" u="sng" dirty="0">
              <a:latin typeface="Arial" panose="020B0604020202020204" pitchFamily="34" charset="0"/>
            </a:endParaRPr>
          </a:p>
          <a:p>
            <a:r>
              <a:rPr lang="fr-FR" sz="1800" u="sng" dirty="0">
                <a:latin typeface="Arial" panose="020B0604020202020204" pitchFamily="34" charset="0"/>
              </a:rPr>
              <a:t>Greenpeace.com</a:t>
            </a:r>
          </a:p>
          <a:p>
            <a:r>
              <a:rPr lang="fr-FR" sz="1800" u="sng" dirty="0">
                <a:latin typeface="Arial" panose="020B0604020202020204" pitchFamily="34" charset="0"/>
              </a:rPr>
              <a:t>2020 Report and </a:t>
            </a:r>
            <a:r>
              <a:rPr lang="fr-FR" sz="1800" u="sng" dirty="0" err="1">
                <a:latin typeface="Arial" panose="020B0604020202020204" pitchFamily="34" charset="0"/>
              </a:rPr>
              <a:t>Executive</a:t>
            </a:r>
            <a:r>
              <a:rPr lang="fr-FR" sz="1800" u="sng" dirty="0">
                <a:latin typeface="Arial" panose="020B0604020202020204" pitchFamily="34" charset="0"/>
              </a:rPr>
              <a:t> </a:t>
            </a:r>
            <a:r>
              <a:rPr lang="fr-FR" sz="1800" u="sng" dirty="0" err="1">
                <a:latin typeface="Arial" panose="020B0604020202020204" pitchFamily="34" charset="0"/>
              </a:rPr>
              <a:t>Summary</a:t>
            </a:r>
            <a:r>
              <a:rPr lang="fr-FR" sz="1800" u="sng" dirty="0">
                <a:latin typeface="Arial" panose="020B0604020202020204" pitchFamily="34" charset="0"/>
              </a:rPr>
              <a:t>.</a:t>
            </a:r>
          </a:p>
          <a:p>
            <a:endParaRPr lang="fr-FR" sz="1600" b="0" i="0" dirty="0">
              <a:solidFill>
                <a:srgbClr val="000000"/>
              </a:solidFill>
              <a:effectLst/>
              <a:latin typeface="FormaDJRMicro"/>
            </a:endParaRPr>
          </a:p>
          <a:p>
            <a:pPr rtl="0"/>
            <a:endParaRPr lang="fr-FR" sz="1800" u="sng" dirty="0">
              <a:latin typeface="Arial" panose="020B0604020202020204" pitchFamily="34" charset="0"/>
            </a:endParaRPr>
          </a:p>
          <a:p>
            <a:pPr rtl="0"/>
            <a:endParaRPr lang="fr-FR" sz="1800" u="sng" dirty="0">
              <a:latin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E8D794D-4ADA-F7DC-41EE-D99D6B128656}"/>
              </a:ext>
            </a:extLst>
          </p:cNvPr>
          <p:cNvSpPr txBox="1"/>
          <p:nvPr/>
        </p:nvSpPr>
        <p:spPr>
          <a:xfrm>
            <a:off x="7262789" y="104435"/>
            <a:ext cx="33843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7200" i="1" dirty="0">
                <a:latin typeface="Algerian" panose="04020705040A02060702" pitchFamily="82" charset="0"/>
                <a:cs typeface="Biome Light" panose="020B0303030204020804" pitchFamily="34" charset="0"/>
              </a:rPr>
              <a:t>MERCI</a:t>
            </a:r>
            <a:endParaRPr lang="fr-FR" sz="7200" i="1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8405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94C582A2-A406-4C9B-A3DA-BA4EECAB3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9384" y="549835"/>
            <a:ext cx="2286070" cy="773498"/>
          </a:xfrm>
        </p:spPr>
        <p:txBody>
          <a:bodyPr rtlCol="0"/>
          <a:lstStyle/>
          <a:p>
            <a:pPr rtl="0"/>
            <a:r>
              <a:rPr lang="fr-FR" u="sng" dirty="0">
                <a:solidFill>
                  <a:schemeClr val="bg1"/>
                </a:solidFill>
              </a:rPr>
              <a:t>SOMMAIRE :</a:t>
            </a:r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29455ACD-CCC6-4BEC-AA79-DC1C69D087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185713" y="1268760"/>
            <a:ext cx="5820574" cy="3096344"/>
          </a:xfrm>
        </p:spPr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556610ED-3E2D-4E6A-ABD0-150F203E6B4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482938" y="1340768"/>
            <a:ext cx="5472608" cy="2736304"/>
          </a:xfrm>
        </p:spPr>
        <p:txBody>
          <a:bodyPr rtlCol="0"/>
          <a:lstStyle/>
          <a:p>
            <a:pPr marL="342900" indent="-342900" rtl="0">
              <a:buFont typeface="Wingdings" panose="05000000000000000000" pitchFamily="2" charset="2"/>
              <a:buChar char="q"/>
            </a:pPr>
            <a:r>
              <a:rPr lang="fr-FR" sz="2400" dirty="0"/>
              <a:t>Présentation et histoire de l’entreprise HP.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dirty="0"/>
              <a:t>Présentation de l’empreinte écologique.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dirty="0"/>
              <a:t>Préconisations pour réduire cette empreinte numérique. 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dirty="0"/>
              <a:t>Différentes solutions proposées.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dirty="0"/>
              <a:t>Conclusion.</a:t>
            </a:r>
          </a:p>
        </p:txBody>
      </p:sp>
      <p:pic>
        <p:nvPicPr>
          <p:cNvPr id="39" name="Espace réservé d’image 38">
            <a:extLst>
              <a:ext uri="{FF2B5EF4-FFF2-40B4-BE49-F238E27FC236}">
                <a16:creationId xmlns:a16="http://schemas.microsoft.com/office/drawing/2014/main" id="{D15B262E-3234-4E0C-A890-B69314333F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53" r="853"/>
          <a:stretch>
            <a:fillRect/>
          </a:stretch>
        </p:blipFill>
        <p:spPr>
          <a:xfrm>
            <a:off x="4367808" y="393475"/>
            <a:ext cx="914400" cy="930275"/>
          </a:xfr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A6C6147-EB04-429F-9D41-52F18DE23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fr-FR" smtClean="0"/>
              <a:pPr rtl="0"/>
              <a:t>2</a:t>
            </a:fld>
            <a:endParaRPr lang="fr-FR"/>
          </a:p>
        </p:txBody>
      </p:sp>
      <p:sp>
        <p:nvSpPr>
          <p:cNvPr id="32" name="Espace réservé du texte 119">
            <a:extLst>
              <a:ext uri="{FF2B5EF4-FFF2-40B4-BE49-F238E27FC236}">
                <a16:creationId xmlns:a16="http://schemas.microsoft.com/office/drawing/2014/main" id="{D9043C6D-0761-489D-8401-7F976D80BA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693060" y="6641305"/>
            <a:ext cx="173736" cy="15240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45720" tIns="45720" rIns="4572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20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fr-FR"/>
          </a:p>
        </p:txBody>
      </p:sp>
      <p:sp>
        <p:nvSpPr>
          <p:cNvPr id="40" name="Forme libre : Forme 39">
            <a:extLst>
              <a:ext uri="{FF2B5EF4-FFF2-40B4-BE49-F238E27FC236}">
                <a16:creationId xmlns:a16="http://schemas.microsoft.com/office/drawing/2014/main" id="{CD5E95B5-674E-4A3A-A7C5-83CFC41142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8329286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pic>
        <p:nvPicPr>
          <p:cNvPr id="11" name="Espace réservé pour une image  10">
            <a:extLst>
              <a:ext uri="{FF2B5EF4-FFF2-40B4-BE49-F238E27FC236}">
                <a16:creationId xmlns:a16="http://schemas.microsoft.com/office/drawing/2014/main" id="{853804EF-AB27-69D4-C43C-32F75FD885D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t="8591" b="8591"/>
          <a:stretch>
            <a:fillRect/>
          </a:stretch>
        </p:blipFill>
        <p:spPr>
          <a:xfrm>
            <a:off x="9225004" y="4691616"/>
            <a:ext cx="2304256" cy="1648224"/>
          </a:xfrm>
          <a:ln>
            <a:solidFill>
              <a:schemeClr val="accent1"/>
            </a:solidFill>
          </a:ln>
          <a:effectLst>
            <a:glow rad="101600">
              <a:schemeClr val="accent1">
                <a:alpha val="40000"/>
              </a:schemeClr>
            </a:glow>
            <a:outerShdw blurRad="50800" dist="50800" dir="5400000" sx="103000" sy="103000" algn="ctr" rotWithShape="0">
              <a:srgbClr val="000000">
                <a:alpha val="43137"/>
              </a:srgbClr>
            </a:outerShdw>
            <a:reflection stA="45000" endPos="33000" dist="50800" dir="5400000" sy="-100000" algn="bl" rotWithShape="0"/>
            <a:softEdge rad="0"/>
          </a:effectLst>
        </p:spPr>
      </p:pic>
      <p:pic>
        <p:nvPicPr>
          <p:cNvPr id="3074" name="Picture 2" descr="Afficher l’image source">
            <a:extLst>
              <a:ext uri="{FF2B5EF4-FFF2-40B4-BE49-F238E27FC236}">
                <a16:creationId xmlns:a16="http://schemas.microsoft.com/office/drawing/2014/main" id="{7A14BB24-1AF6-76B6-BFBA-0618076AB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792" y="4716411"/>
            <a:ext cx="2449310" cy="1616549"/>
          </a:xfrm>
          <a:prstGeom prst="rect">
            <a:avLst/>
          </a:prstGeom>
          <a:noFill/>
          <a:effectLst>
            <a:glow rad="165100">
              <a:schemeClr val="accent1">
                <a:alpha val="40000"/>
              </a:schemeClr>
            </a:glow>
            <a:outerShdw blurRad="50800" dist="50800" dir="5400000" algn="ctr" rotWithShape="0">
              <a:srgbClr val="000000"/>
            </a:outerShdw>
            <a:reflection blurRad="25400" stA="86000" endPos="31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fficher l’image source">
            <a:extLst>
              <a:ext uri="{FF2B5EF4-FFF2-40B4-BE49-F238E27FC236}">
                <a16:creationId xmlns:a16="http://schemas.microsoft.com/office/drawing/2014/main" id="{EF88263F-B540-F17E-8422-4210930CE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316" y="4700573"/>
            <a:ext cx="2275574" cy="1648224"/>
          </a:xfrm>
          <a:prstGeom prst="rect">
            <a:avLst/>
          </a:prstGeom>
          <a:noFill/>
          <a:effectLst>
            <a:glow rad="88900">
              <a:schemeClr val="accent1">
                <a:alpha val="40000"/>
              </a:schemeClr>
            </a:glow>
            <a:outerShdw blurRad="50800" dist="50800" dir="5400000" algn="ctr" rotWithShape="0">
              <a:srgbClr val="000000">
                <a:alpha val="70000"/>
              </a:srgbClr>
            </a:outerShdw>
            <a:reflection stA="45000" endPos="29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fficher l’image source">
            <a:extLst>
              <a:ext uri="{FF2B5EF4-FFF2-40B4-BE49-F238E27FC236}">
                <a16:creationId xmlns:a16="http://schemas.microsoft.com/office/drawing/2014/main" id="{8C492690-845D-E17C-12E3-30BFD2E26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31" y="4716411"/>
            <a:ext cx="2049183" cy="1632387"/>
          </a:xfrm>
          <a:prstGeom prst="rect">
            <a:avLst/>
          </a:prstGeom>
          <a:noFill/>
          <a:effectLst>
            <a:glow rad="127000">
              <a:schemeClr val="accent1">
                <a:alpha val="40000"/>
              </a:schemeClr>
            </a:glow>
            <a:outerShdw blurRad="50800" dist="50800" dir="5400000" sx="101000" sy="101000" algn="ctr" rotWithShape="0">
              <a:srgbClr val="000000">
                <a:alpha val="43137"/>
              </a:srgbClr>
            </a:outerShdw>
            <a:reflection stA="45000" endPos="40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2049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0"/>
                <a:alpha val="78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94C582A2-A406-4C9B-A3DA-BA4EECAB3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dirty="0"/>
              <a:t>PRESENTATION ET HISTOIRE DE L’ENTREPRISE :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556610ED-3E2D-4E6A-ABD0-150F203E6B4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022" y="2458766"/>
            <a:ext cx="4753834" cy="762000"/>
          </a:xfrm>
        </p:spPr>
        <p:txBody>
          <a:bodyPr rtlCol="0"/>
          <a:lstStyle/>
          <a:p>
            <a:pPr>
              <a:buClr>
                <a:schemeClr val="tx1"/>
              </a:buClr>
            </a:pPr>
            <a:r>
              <a:rPr lang="fr-FR" dirty="0"/>
              <a:t>Créée en Amérique 1</a:t>
            </a:r>
            <a:r>
              <a:rPr lang="fr-FR" baseline="30000" dirty="0"/>
              <a:t>re</a:t>
            </a:r>
            <a:r>
              <a:rPr lang="fr-FR" dirty="0"/>
              <a:t> Janvier 1939 par :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4C965B6-7E38-4D37-8DC4-198F7E2181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797" y="1656864"/>
            <a:ext cx="10837333" cy="424732"/>
          </a:xfrm>
        </p:spPr>
        <p:txBody>
          <a:bodyPr rtlCol="0"/>
          <a:lstStyle/>
          <a:p>
            <a:pPr rtl="0"/>
            <a:r>
              <a:rPr lang="fr-FR" dirty="0"/>
              <a:t>CREATION : 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F44A039-11AB-474F-8746-9A34D1C39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9589" y="6401714"/>
            <a:ext cx="302281" cy="365760"/>
          </a:xfrm>
        </p:spPr>
        <p:txBody>
          <a:bodyPr rtlCol="0"/>
          <a:lstStyle/>
          <a:p>
            <a:pPr rtl="0"/>
            <a:fld id="{4FAB73BC-B049-4115-A692-8D63A059BFB8}" type="slidenum">
              <a:rPr lang="fr-FR" smtClean="0"/>
              <a:pPr rtl="0"/>
              <a:t>3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AE745FE-0F67-AD5C-3B73-DE974F416309}"/>
              </a:ext>
            </a:extLst>
          </p:cNvPr>
          <p:cNvSpPr txBox="1"/>
          <p:nvPr/>
        </p:nvSpPr>
        <p:spPr>
          <a:xfrm>
            <a:off x="5663952" y="2409306"/>
            <a:ext cx="61225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/>
              <a:t>Entreprise fondée à l’Université Stanford.</a:t>
            </a:r>
          </a:p>
          <a:p>
            <a:r>
              <a:rPr lang="fr-FR" sz="2000" dirty="0"/>
              <a:t>Ils étaient initialement placés dans un garage</a:t>
            </a:r>
            <a:r>
              <a:rPr lang="fr-FR" sz="1800" dirty="0">
                <a:effectLst/>
                <a:latin typeface="Arial Unicode MS"/>
                <a:ea typeface="Arial Unicode MS"/>
                <a:cs typeface="Arial Unicode MS"/>
              </a:rPr>
              <a:t> </a:t>
            </a:r>
            <a:r>
              <a:rPr lang="fr-FR" sz="2000" dirty="0"/>
              <a:t>prés de San Francisco.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33F2C4B-F0AD-0475-EEDF-52978B32E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70687"/>
            <a:ext cx="1728192" cy="1510913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50800" dist="50800" dir="5400000" sx="105000" sy="105000" algn="ctr" rotWithShape="0">
              <a:srgbClr val="000000">
                <a:alpha val="43137"/>
              </a:srgbClr>
            </a:outerShdw>
            <a:reflection stA="45000" endPos="40000" dist="50800" dir="5400000" sy="-100000" algn="bl" rotWithShape="0"/>
            <a:softEdge rad="0"/>
          </a:effectLst>
          <a:scene3d>
            <a:camera prst="orthographicFront"/>
            <a:lightRig rig="threePt" dir="t"/>
          </a:scene3d>
          <a:sp3d contourW="31750"/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2799315B-6B97-5042-94DF-4B8B496D823F}"/>
              </a:ext>
            </a:extLst>
          </p:cNvPr>
          <p:cNvSpPr txBox="1"/>
          <p:nvPr/>
        </p:nvSpPr>
        <p:spPr>
          <a:xfrm>
            <a:off x="446340" y="3310706"/>
            <a:ext cx="16502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u="sng" dirty="0"/>
              <a:t>William Hewlett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DF672AA-393D-1523-AA7C-77C545CBD9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3660551"/>
            <a:ext cx="1650247" cy="1569027"/>
          </a:xfrm>
          <a:prstGeom prst="rect">
            <a:avLst/>
          </a:prstGeom>
          <a:effectLst>
            <a:outerShdw blurRad="50800" dist="50800" dir="5400000" sx="106000" sy="106000" algn="ctr" rotWithShape="0">
              <a:srgbClr val="000000">
                <a:alpha val="43137"/>
              </a:srgbClr>
            </a:outerShdw>
            <a:reflection stA="45000" endPos="40000" dist="50800" dir="5400000" sy="-100000" algn="bl" rotWithShape="0"/>
            <a:softEdge rad="0"/>
          </a:effectLst>
          <a:scene3d>
            <a:camera prst="orthographicFront"/>
            <a:lightRig rig="threePt" dir="t"/>
          </a:scene3d>
          <a:sp3d contourW="31750"/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7143BAC1-C517-D3EC-8541-5BF45269EA70}"/>
              </a:ext>
            </a:extLst>
          </p:cNvPr>
          <p:cNvSpPr txBox="1"/>
          <p:nvPr/>
        </p:nvSpPr>
        <p:spPr>
          <a:xfrm>
            <a:off x="2981558" y="3310706"/>
            <a:ext cx="16407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u="sng" dirty="0"/>
              <a:t>David Packard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E35B57DE-2229-32A4-9D4D-826FA186E4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3952" y="3660550"/>
            <a:ext cx="1800200" cy="1569027"/>
          </a:xfrm>
          <a:prstGeom prst="rect">
            <a:avLst/>
          </a:prstGeom>
          <a:effectLst>
            <a:outerShdw blurRad="50800" dist="50800" dir="5400000" sx="103000" sy="103000" algn="ctr" rotWithShape="0">
              <a:srgbClr val="000000">
                <a:alpha val="43137"/>
              </a:srgbClr>
            </a:outerShdw>
            <a:reflection stA="45000" endPos="38000" dist="50800" dir="5400000" sy="-100000" algn="bl" rotWithShape="0"/>
          </a:effectLst>
          <a:scene3d>
            <a:camera prst="orthographicFront"/>
            <a:lightRig rig="threePt" dir="t"/>
          </a:scene3d>
          <a:sp3d contourW="31750"/>
        </p:spPr>
      </p:pic>
      <p:pic>
        <p:nvPicPr>
          <p:cNvPr id="1026" name="Picture 2" descr="Afficher l’image source">
            <a:extLst>
              <a:ext uri="{FF2B5EF4-FFF2-40B4-BE49-F238E27FC236}">
                <a16:creationId xmlns:a16="http://schemas.microsoft.com/office/drawing/2014/main" id="{E03EC326-3CEC-9D9C-4226-8B2F38B20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557" y="3624050"/>
            <a:ext cx="1752997" cy="160552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43137"/>
              </a:srgbClr>
            </a:outerShdw>
            <a:reflection stA="45000" endPos="27000" dist="50800" dir="5400000" sy="-100000" algn="bl" rotWithShape="0"/>
          </a:effectLst>
          <a:scene3d>
            <a:camera prst="orthographicFront"/>
            <a:lightRig rig="threePt" dir="t"/>
          </a:scene3d>
          <a:sp3d contourW="3175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72547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38000"/>
                <a:lumOff val="62000"/>
                <a:alpha val="3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>
            <a:extLst>
              <a:ext uri="{FF2B5EF4-FFF2-40B4-BE49-F238E27FC236}">
                <a16:creationId xmlns:a16="http://schemas.microsoft.com/office/drawing/2014/main" id="{32A9F068-3B8B-A0E6-793E-6D0A6B4C724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6411" b="26411"/>
          <a:stretch>
            <a:fillRect/>
          </a:stretch>
        </p:blipFill>
        <p:spPr>
          <a:xfrm>
            <a:off x="12504712" y="2276872"/>
            <a:ext cx="479376" cy="45719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436DBB-0626-C52F-9A04-ED5E1AE5E0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AC1D8D8-8A14-F768-2AA8-532777AC41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7368" y="84666"/>
            <a:ext cx="9593882" cy="6512686"/>
          </a:xfrm>
          <a:solidFill>
            <a:schemeClr val="accent1"/>
          </a:solidFill>
        </p:spPr>
        <p:txBody>
          <a:bodyPr/>
          <a:lstStyle/>
          <a:p>
            <a:endParaRPr lang="fr-FR" dirty="0">
              <a:gradFill>
                <a:gsLst>
                  <a:gs pos="100000">
                    <a:schemeClr val="accent1">
                      <a:lumMod val="0"/>
                      <a:alpha val="78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AC75FD5-0D32-C5A1-27D2-602BAF4988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1704" y="495122"/>
            <a:ext cx="3076207" cy="701629"/>
          </a:xfrm>
        </p:spPr>
        <p:txBody>
          <a:bodyPr>
            <a:normAutofit fontScale="90000"/>
          </a:bodyPr>
          <a:lstStyle/>
          <a:p>
            <a:r>
              <a:rPr lang="fr-FR" u="sng" dirty="0"/>
              <a:t>présentation</a:t>
            </a:r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0B3C6C86-7AC8-BCAF-45C2-A2B35F70F6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392" y="1495872"/>
            <a:ext cx="8136904" cy="4264847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Clr>
                <a:schemeClr val="bg1"/>
              </a:buClr>
              <a:buFont typeface="+mj-lt"/>
              <a:buAutoNum type="arabicPeriod"/>
            </a:pPr>
            <a:r>
              <a:rPr lang="fr-FR" sz="2000" u="none" strike="noStrike" dirty="0">
                <a:effectLst/>
                <a:ea typeface="Arial" panose="020B0604020202020204" pitchFamily="34" charset="0"/>
              </a:rPr>
              <a:t>Leurs principaux produits :</a:t>
            </a:r>
          </a:p>
          <a:p>
            <a:pPr marL="800100" lvl="1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u="none" strike="noStrike" dirty="0">
                <a:solidFill>
                  <a:schemeClr val="bg1"/>
                </a:solidFill>
                <a:effectLst/>
                <a:ea typeface="Arial" panose="020B0604020202020204" pitchFamily="34" charset="0"/>
              </a:rPr>
              <a:t>Imprimantes</a:t>
            </a:r>
          </a:p>
          <a:p>
            <a:pPr marL="800100" lvl="1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u="none" strike="noStrike" dirty="0">
                <a:solidFill>
                  <a:schemeClr val="bg1"/>
                </a:solidFill>
                <a:effectLst/>
                <a:ea typeface="Arial" panose="020B0604020202020204" pitchFamily="34" charset="0"/>
              </a:rPr>
              <a:t>Périphérique</a:t>
            </a:r>
          </a:p>
          <a:p>
            <a:pPr marL="800100" lvl="1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chemeClr val="bg1"/>
                </a:solidFill>
                <a:ea typeface="Arial" panose="020B0604020202020204" pitchFamily="34" charset="0"/>
              </a:rPr>
              <a:t>O</a:t>
            </a:r>
            <a:r>
              <a:rPr lang="fr-FR" u="none" strike="noStrike" dirty="0">
                <a:solidFill>
                  <a:schemeClr val="bg1"/>
                </a:solidFill>
                <a:effectLst/>
                <a:ea typeface="Arial" panose="020B0604020202020204" pitchFamily="34" charset="0"/>
              </a:rPr>
              <a:t>rdinateurs de toute taille </a:t>
            </a:r>
            <a:r>
              <a:rPr lang="fr-FR" i="1" u="none" strike="noStrike" dirty="0">
                <a:solidFill>
                  <a:schemeClr val="bg1"/>
                </a:solidFill>
                <a:effectLst/>
                <a:ea typeface="Arial" panose="020B0604020202020204" pitchFamily="34" charset="0"/>
              </a:rPr>
              <a:t>(fixe, portable, serveur…)</a:t>
            </a:r>
          </a:p>
          <a:p>
            <a:pPr marL="800100" lvl="1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i="1" dirty="0">
                <a:solidFill>
                  <a:schemeClr val="bg1"/>
                </a:solidFill>
                <a:ea typeface="Arial" panose="020B0604020202020204" pitchFamily="34" charset="0"/>
              </a:rPr>
              <a:t>D</a:t>
            </a:r>
            <a:r>
              <a:rPr lang="fr-FR" u="none" strike="noStrike" dirty="0">
                <a:solidFill>
                  <a:schemeClr val="bg1"/>
                </a:solidFill>
                <a:effectLst/>
                <a:ea typeface="Arial" panose="020B0604020202020204" pitchFamily="34" charset="0"/>
              </a:rPr>
              <a:t>es services aux entreprises.</a:t>
            </a:r>
          </a:p>
          <a:p>
            <a:pPr marL="457200" indent="-457200" algn="l">
              <a:buClr>
                <a:schemeClr val="bg1"/>
              </a:buClr>
              <a:buAutoNum type="arabicPeriod" startAt="2"/>
            </a:pPr>
            <a:r>
              <a:rPr lang="fr-FR" sz="2000" u="none" strike="noStrike" dirty="0">
                <a:effectLst/>
                <a:ea typeface="Arial" panose="020B0604020202020204" pitchFamily="34" charset="0"/>
              </a:rPr>
              <a:t>En </a:t>
            </a:r>
            <a:r>
              <a:rPr lang="fr-FR" sz="2000" u="none" strike="noStrike" dirty="0">
                <a:effectLst/>
                <a:ea typeface="Arial Unicode MS"/>
                <a:cs typeface="Arial Unicode MS"/>
              </a:rPr>
              <a:t>2008 leurs chiffre d'affaire annuel était de 118 Milliard $ : </a:t>
            </a:r>
            <a:r>
              <a:rPr lang="fr-FR" dirty="0">
                <a:ea typeface="Arial Unicode MS"/>
                <a:cs typeface="Arial Unicode MS"/>
              </a:rPr>
              <a:t>HP devient le</a:t>
            </a:r>
            <a:r>
              <a:rPr lang="fr-FR" sz="2000" u="none" strike="noStrike" dirty="0">
                <a:effectLst/>
                <a:ea typeface="Arial Unicode MS"/>
                <a:cs typeface="Arial Unicode MS"/>
              </a:rPr>
              <a:t> 1</a:t>
            </a:r>
            <a:r>
              <a:rPr lang="fr-FR" sz="2000" u="none" strike="noStrike" baseline="30000" dirty="0">
                <a:effectLst/>
                <a:ea typeface="Arial Unicode MS"/>
                <a:cs typeface="Arial Unicode MS"/>
              </a:rPr>
              <a:t>er</a:t>
            </a:r>
            <a:r>
              <a:rPr lang="fr-FR" sz="2000" u="none" strike="noStrike" dirty="0">
                <a:effectLst/>
                <a:ea typeface="Arial Unicode MS"/>
                <a:cs typeface="Arial Unicode MS"/>
              </a:rPr>
              <a:t>  constructeur d’ordinateurs devant : Acer, Lenovo, Dell et Asus.</a:t>
            </a:r>
          </a:p>
          <a:p>
            <a:pPr marL="457200" indent="-457200" algn="l">
              <a:buClr>
                <a:schemeClr val="bg1"/>
              </a:buClr>
              <a:buAutoNum type="arabicPeriod" startAt="2"/>
            </a:pPr>
            <a:r>
              <a:rPr lang="fr-FR" sz="2100" dirty="0"/>
              <a:t>L'entreprise est une multinationale présente dans plus de 120 pays à travers le monde et compte plus de  320,000 employés</a:t>
            </a:r>
          </a:p>
          <a:p>
            <a:pPr algn="l">
              <a:buClr>
                <a:schemeClr val="bg1"/>
              </a:buClr>
            </a:pPr>
            <a:r>
              <a:rPr lang="fr-FR" sz="2000" u="none" strike="noStrike" dirty="0">
                <a:effectLst/>
                <a:ea typeface="Arial" panose="020B0604020202020204" pitchFamily="34" charset="0"/>
              </a:rPr>
              <a:t>4.    LE </a:t>
            </a:r>
            <a:r>
              <a:rPr lang="fr-FR" sz="2000" u="none" strike="noStrike" dirty="0">
                <a:effectLst/>
                <a:ea typeface="Arial Unicode MS"/>
                <a:cs typeface="Arial Unicode MS"/>
              </a:rPr>
              <a:t>1</a:t>
            </a:r>
            <a:r>
              <a:rPr lang="fr-FR" sz="2000" u="none" strike="noStrike" baseline="30000" dirty="0">
                <a:effectLst/>
                <a:ea typeface="Arial Unicode MS"/>
                <a:cs typeface="Arial Unicode MS"/>
              </a:rPr>
              <a:t>er</a:t>
            </a:r>
            <a:r>
              <a:rPr lang="fr-FR" sz="2000" u="none" strike="noStrike" dirty="0">
                <a:effectLst/>
                <a:ea typeface="Arial Unicode MS"/>
                <a:cs typeface="Arial Unicode MS"/>
              </a:rPr>
              <a:t>  Novembre 2015 :</a:t>
            </a:r>
            <a:r>
              <a:rPr lang="fr-FR" u="none" strike="noStrike" dirty="0" err="1">
                <a:effectLst/>
                <a:ea typeface="Arial Unicode MS"/>
                <a:cs typeface="Arial Unicode MS"/>
              </a:rPr>
              <a:t>Hp</a:t>
            </a:r>
            <a:r>
              <a:rPr lang="fr-FR" u="none" strike="noStrike" dirty="0">
                <a:effectLst/>
                <a:ea typeface="Arial Unicode MS"/>
                <a:cs typeface="Arial Unicode MS"/>
              </a:rPr>
              <a:t> → 2 entités : HP </a:t>
            </a:r>
            <a:r>
              <a:rPr lang="fr-FR" u="none" strike="noStrike" dirty="0" err="1">
                <a:effectLst/>
                <a:ea typeface="Arial Unicode MS"/>
                <a:cs typeface="Arial Unicode MS"/>
              </a:rPr>
              <a:t>inc</a:t>
            </a:r>
            <a:r>
              <a:rPr lang="fr-FR" u="none" strike="noStrike" dirty="0">
                <a:effectLst/>
                <a:ea typeface="Arial Unicode MS"/>
                <a:cs typeface="Arial Unicode MS"/>
              </a:rPr>
              <a:t> et Hewlett Packard Entreprise.</a:t>
            </a:r>
          </a:p>
          <a:p>
            <a:pPr algn="l">
              <a:buClr>
                <a:schemeClr val="bg1"/>
              </a:buClr>
            </a:pPr>
            <a:r>
              <a:rPr lang="fr-FR" sz="2000" u="none" strike="noStrike">
                <a:effectLst/>
                <a:ea typeface="Arial" panose="020B0604020202020204" pitchFamily="34" charset="0"/>
              </a:rPr>
              <a:t>5.    De </a:t>
            </a:r>
            <a:r>
              <a:rPr lang="fr-FR" sz="2000" u="none" strike="noStrike" dirty="0">
                <a:effectLst/>
                <a:ea typeface="Arial" panose="020B0604020202020204" pitchFamily="34" charset="0"/>
              </a:rPr>
              <a:t>nos jours HP à lancé d’autre marque tel que :</a:t>
            </a:r>
            <a:endParaRPr lang="fr-FR" dirty="0">
              <a:ea typeface="Arial" panose="020B0604020202020204" pitchFamily="34" charset="0"/>
            </a:endParaRPr>
          </a:p>
          <a:p>
            <a:pPr algn="l">
              <a:buClr>
                <a:schemeClr val="bg1"/>
              </a:buClr>
            </a:pPr>
            <a:r>
              <a:rPr lang="fr-FR" sz="2000" u="none" strike="noStrike" dirty="0">
                <a:effectLst/>
                <a:ea typeface="Arial" panose="020B0604020202020204" pitchFamily="34" charset="0"/>
              </a:rPr>
              <a:t>	- </a:t>
            </a:r>
            <a:r>
              <a:rPr lang="fr-FR" sz="2000" u="none" strike="noStrike" dirty="0" err="1">
                <a:effectLst/>
                <a:ea typeface="Arial" panose="020B0604020202020204" pitchFamily="34" charset="0"/>
              </a:rPr>
              <a:t>Omen</a:t>
            </a:r>
            <a:r>
              <a:rPr lang="fr-FR" sz="2000" u="none" strike="noStrike" dirty="0">
                <a:effectLst/>
                <a:ea typeface="Arial" panose="020B0604020202020204" pitchFamily="34" charset="0"/>
              </a:rPr>
              <a:t> (Ordinateurs gaming)</a:t>
            </a:r>
            <a:br>
              <a:rPr lang="fr-FR" sz="2000" u="none" strike="noStrike" dirty="0">
                <a:effectLst/>
                <a:ea typeface="Arial" panose="020B0604020202020204" pitchFamily="34" charset="0"/>
              </a:rPr>
            </a:br>
            <a:r>
              <a:rPr lang="fr-FR" sz="2000" u="none" strike="noStrike" dirty="0">
                <a:effectLst/>
                <a:ea typeface="Arial" panose="020B0604020202020204" pitchFamily="34" charset="0"/>
              </a:rPr>
              <a:t>	- </a:t>
            </a:r>
            <a:r>
              <a:rPr lang="fr-FR" sz="2000" u="none" strike="noStrike" dirty="0" err="1">
                <a:effectLst/>
                <a:ea typeface="Arial" panose="020B0604020202020204" pitchFamily="34" charset="0"/>
              </a:rPr>
              <a:t>HyperX</a:t>
            </a:r>
            <a:r>
              <a:rPr lang="fr-FR" sz="2000" u="none" strike="noStrike" dirty="0">
                <a:effectLst/>
                <a:ea typeface="Arial" panose="020B0604020202020204" pitchFamily="34" charset="0"/>
              </a:rPr>
              <a:t> (Périphériques gaming)</a:t>
            </a:r>
            <a:br>
              <a:rPr lang="fr-FR" sz="2000" u="none" strike="noStrike" dirty="0">
                <a:effectLst/>
                <a:ea typeface="Arial" panose="020B0604020202020204" pitchFamily="34" charset="0"/>
              </a:rPr>
            </a:br>
            <a:r>
              <a:rPr lang="fr-FR" sz="2000" u="none" strike="noStrike" dirty="0">
                <a:effectLst/>
                <a:ea typeface="Arial" panose="020B0604020202020204" pitchFamily="34" charset="0"/>
              </a:rPr>
              <a:t>	- Poly (Périphérique utiles au télétravail)</a:t>
            </a:r>
            <a:br>
              <a:rPr lang="fr-FR" sz="2000" u="none" strike="noStrike" dirty="0">
                <a:effectLst/>
                <a:ea typeface="Arial" panose="020B0604020202020204" pitchFamily="34" charset="0"/>
              </a:rPr>
            </a:br>
            <a:r>
              <a:rPr lang="fr-FR" sz="2000" u="none" strike="noStrike" dirty="0">
                <a:effectLst/>
                <a:ea typeface="Arial" panose="020B0604020202020204" pitchFamily="34" charset="0"/>
              </a:rPr>
              <a:t>	- Z by HP (Ordinateurs nouvelle génération puissant pour les travailleurs du graphisme, Logiciels et solutions)</a:t>
            </a:r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735DFA6-F82C-887C-C724-5CBD0D62A7FC}"/>
              </a:ext>
            </a:extLst>
          </p:cNvPr>
          <p:cNvSpPr/>
          <p:nvPr/>
        </p:nvSpPr>
        <p:spPr>
          <a:xfrm>
            <a:off x="975023" y="6329856"/>
            <a:ext cx="332445" cy="360040"/>
          </a:xfrm>
          <a:prstGeom prst="rect">
            <a:avLst/>
          </a:prstGeom>
          <a:solidFill>
            <a:schemeClr val="bg1"/>
          </a:solidFill>
          <a:ln w="0">
            <a:solidFill>
              <a:srgbClr val="F69E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87226054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0"/>
                <a:alpha val="1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241B98-35CF-C193-153D-CC32CC2EE1B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0"/>
            <a:ext cx="12192000" cy="1268760"/>
          </a:xfrm>
          <a:solidFill>
            <a:schemeClr val="tx2"/>
          </a:solidFill>
        </p:spPr>
        <p:txBody>
          <a:bodyPr/>
          <a:lstStyle/>
          <a:p>
            <a:endParaRPr lang="fr-FR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F7AB7DE-4598-3FDB-CACE-9F560EBB2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788" y="188640"/>
            <a:ext cx="9144000" cy="864096"/>
          </a:xfrm>
        </p:spPr>
        <p:txBody>
          <a:bodyPr>
            <a:normAutofit fontScale="90000"/>
          </a:bodyPr>
          <a:lstStyle/>
          <a:p>
            <a:r>
              <a:rPr lang="fr-FR" sz="4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chiffre d'affaire en 2013 DE HP</a:t>
            </a:r>
            <a:r>
              <a:rPr lang="fr-FR" u="sng" dirty="0"/>
              <a:t>: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2984B10-C99E-FC6A-CC3F-AC5333C7A07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94" y="77032"/>
            <a:ext cx="304800" cy="1335744"/>
          </a:xfrm>
          <a:solidFill>
            <a:schemeClr val="accent2"/>
          </a:solidFill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B747FD-53C5-4645-ECFF-665DE656DA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rtl="0"/>
            <a:fld id="{4FAB73BC-B049-4115-A692-8D63A059BFB8}" type="slidenum">
              <a:rPr lang="fr-FR" noProof="0" smtClean="0"/>
              <a:pPr rtl="0"/>
              <a:t>5</a:t>
            </a:fld>
            <a:endParaRPr lang="fr-FR" noProof="0" dirty="0"/>
          </a:p>
        </p:txBody>
      </p:sp>
      <p:pic>
        <p:nvPicPr>
          <p:cNvPr id="2050" name="Picture 2" descr="Afficher l’image source">
            <a:extLst>
              <a:ext uri="{FF2B5EF4-FFF2-40B4-BE49-F238E27FC236}">
                <a16:creationId xmlns:a16="http://schemas.microsoft.com/office/drawing/2014/main" id="{472354B2-ACC5-EA63-C938-4A193F9C3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609725"/>
            <a:ext cx="4762500" cy="3638550"/>
          </a:xfrm>
          <a:prstGeom prst="rect">
            <a:avLst/>
          </a:prstGeom>
          <a:noFill/>
          <a:effectLst>
            <a:glow rad="114300">
              <a:schemeClr val="accent1">
                <a:alpha val="40000"/>
              </a:schemeClr>
            </a:glow>
            <a:outerShdw blurRad="50800" dist="50800" dir="5400000" sx="102000" sy="102000" algn="ctr" rotWithShape="0">
              <a:srgbClr val="000000">
                <a:alpha val="43137"/>
              </a:srgbClr>
            </a:outerShdw>
            <a:reflection blurRad="12700" stA="36000" endPos="21000" dist="50800" dir="5400000" sy="-100000" algn="bl" rotWithShape="0"/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8633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alpha val="26000"/>
                <a:lumMod val="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4D4E3FC-0CB6-C394-DEC7-47306426FE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 rot="10800000">
            <a:off x="119335" y="-1"/>
            <a:ext cx="847357" cy="1290541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190A0AD-25E7-29D4-BB9E-A0B131BD06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10800000" flipH="1" flipV="1">
            <a:off x="10416480" y="4712804"/>
            <a:ext cx="1656184" cy="195655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5404C0D-AC5C-0F35-3B11-8D3BE2A3CF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7368" y="260648"/>
            <a:ext cx="11305256" cy="6048672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endParaRPr lang="fr-FR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8774B138-6266-CCDA-EA73-EF7F24817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3809" y="260648"/>
            <a:ext cx="5864382" cy="576064"/>
          </a:xfrm>
        </p:spPr>
        <p:txBody>
          <a:bodyPr>
            <a:normAutofit fontScale="90000"/>
          </a:bodyPr>
          <a:lstStyle/>
          <a:p>
            <a:r>
              <a:rPr lang="fr-FR" u="sng" dirty="0"/>
              <a:t>Histoire de l’entreprise:</a:t>
            </a:r>
          </a:p>
        </p:txBody>
      </p:sp>
      <p:sp>
        <p:nvSpPr>
          <p:cNvPr id="7" name="Sous-titre 6">
            <a:extLst>
              <a:ext uri="{FF2B5EF4-FFF2-40B4-BE49-F238E27FC236}">
                <a16:creationId xmlns:a16="http://schemas.microsoft.com/office/drawing/2014/main" id="{DB53C27D-6841-3543-DC7C-4EB0A804BF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9416" y="1556792"/>
            <a:ext cx="10441160" cy="4320480"/>
          </a:xfrm>
        </p:spPr>
        <p:txBody>
          <a:bodyPr>
            <a:normAutofit/>
          </a:bodyPr>
          <a:lstStyle/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1</a:t>
            </a:r>
            <a:r>
              <a:rPr lang="fr-FR" baseline="30000" dirty="0"/>
              <a:t>er</a:t>
            </a:r>
            <a:r>
              <a:rPr lang="fr-FR" dirty="0"/>
              <a:t> janvier le startup</a:t>
            </a:r>
          </a:p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Ils avaient initialement 538$.</a:t>
            </a:r>
          </a:p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Le nom de l’entreprise a été déterminé par pile ou face. </a:t>
            </a:r>
          </a:p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Fonctions proposées par l’entreprise (conception, fabrication, commercialisation d’instruments électroniques).</a:t>
            </a:r>
          </a:p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Différents produits mis en vente.</a:t>
            </a:r>
          </a:p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Studios Walt Disney sont les premiers clients et leurs acheté 8 oscillateur.</a:t>
            </a:r>
          </a:p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Après la seconde GM, l’activité de HP s’étend à l’acquisition et organisation de données.</a:t>
            </a:r>
          </a:p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1970 début des ventes d’ordi professionnels.</a:t>
            </a:r>
          </a:p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1984 vente de micro-informatique et imprimerie au grand public.</a:t>
            </a:r>
          </a:p>
          <a:p>
            <a:pPr marL="342900" indent="-342900" algn="l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fr-FR" dirty="0"/>
              <a:t>2002 HP pousse son développement sur l’ensemble du marché informatique.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58B6F8-33A3-AB25-86BA-75983350A140}"/>
              </a:ext>
            </a:extLst>
          </p:cNvPr>
          <p:cNvSpPr/>
          <p:nvPr/>
        </p:nvSpPr>
        <p:spPr>
          <a:xfrm>
            <a:off x="1127448" y="6237313"/>
            <a:ext cx="360040" cy="432048"/>
          </a:xfrm>
          <a:prstGeom prst="rect">
            <a:avLst/>
          </a:prstGeom>
          <a:solidFill>
            <a:schemeClr val="bg1"/>
          </a:solidFill>
          <a:ln>
            <a:solidFill>
              <a:srgbClr val="E58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212743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0"/>
                <a:alpha val="1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241B98-35CF-C193-153D-CC32CC2EE1B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0"/>
            <a:ext cx="12192000" cy="1268760"/>
          </a:xfrm>
          <a:solidFill>
            <a:schemeClr val="tx2"/>
          </a:solidFill>
        </p:spPr>
        <p:txBody>
          <a:bodyPr/>
          <a:lstStyle/>
          <a:p>
            <a:endParaRPr lang="fr-FR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F7AB7DE-4598-3FDB-CACE-9F560EBB2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788" y="188640"/>
            <a:ext cx="9144000" cy="864096"/>
          </a:xfrm>
        </p:spPr>
        <p:txBody>
          <a:bodyPr>
            <a:normAutofit fontScale="90000"/>
          </a:bodyPr>
          <a:lstStyle/>
          <a:p>
            <a:r>
              <a:rPr lang="fr-FR" u="sng" dirty="0"/>
              <a:t>EVOLUTIION DU LOGO HP :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2984B10-C99E-FC6A-CC3F-AC5333C7A07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94" y="77032"/>
            <a:ext cx="304800" cy="1335744"/>
          </a:xfrm>
          <a:solidFill>
            <a:schemeClr val="accent2"/>
          </a:solidFill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B747FD-53C5-4645-ECFF-665DE656DA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rtl="0"/>
            <a:fld id="{4FAB73BC-B049-4115-A692-8D63A059BFB8}" type="slidenum">
              <a:rPr lang="fr-FR" noProof="0" smtClean="0"/>
              <a:pPr rtl="0"/>
              <a:t>7</a:t>
            </a:fld>
            <a:endParaRPr lang="fr-FR" noProof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06FB619-A4B4-B486-AC5C-DF92247EA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9" y="1576648"/>
            <a:ext cx="8250708" cy="4012592"/>
          </a:xfrm>
          <a:prstGeom prst="rect">
            <a:avLst/>
          </a:prstGeom>
          <a:effectLst>
            <a:glow rad="228600">
              <a:schemeClr val="accent1">
                <a:alpha val="40000"/>
              </a:schemeClr>
            </a:glow>
            <a:outerShdw blurRad="50800" dist="50800" dir="5400000" sx="101000" sy="101000" algn="ctr" rotWithShape="0">
              <a:srgbClr val="000000">
                <a:alpha val="43137"/>
              </a:srgbClr>
            </a:outerShdw>
            <a:reflection blurRad="38100" stA="45000" endPos="20000" dist="50800" dir="5400000" sy="-100000" algn="bl" rotWithShape="0"/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13851902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alpha val="26000"/>
                <a:lumMod val="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45AB227-FCF8-E20A-8972-D3696D8E33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B03FF58-D8B0-92AA-DB0D-D50F20029C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7915E90-30B9-F907-9E00-52FB396D553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959C9746-FA09-D742-BBFC-68B7BC13B4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71664" y="793471"/>
            <a:ext cx="5864382" cy="803920"/>
          </a:xfrm>
        </p:spPr>
        <p:txBody>
          <a:bodyPr/>
          <a:lstStyle/>
          <a:p>
            <a:r>
              <a:rPr lang="fr-FR" u="sng" dirty="0"/>
              <a:t>EMPREINTE CARBONE:</a:t>
            </a:r>
          </a:p>
        </p:txBody>
      </p:sp>
      <p:sp>
        <p:nvSpPr>
          <p:cNvPr id="7" name="Sous-titre 6">
            <a:extLst>
              <a:ext uri="{FF2B5EF4-FFF2-40B4-BE49-F238E27FC236}">
                <a16:creationId xmlns:a16="http://schemas.microsoft.com/office/drawing/2014/main" id="{A6ED47ED-6DC0-6D96-F1FD-C4AB0326BC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1781262"/>
            <a:ext cx="6552728" cy="3979457"/>
          </a:xfrm>
        </p:spPr>
        <p:txBody>
          <a:bodyPr/>
          <a:lstStyle/>
          <a:p>
            <a:pPr marL="0" lvl="0" indent="0" algn="l">
              <a:lnSpc>
                <a:spcPct val="86000"/>
              </a:lnSpc>
              <a:spcAft>
                <a:spcPts val="800"/>
              </a:spcAft>
              <a:buNone/>
            </a:pP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L'empreinte écologique : </a:t>
            </a:r>
          </a:p>
          <a:p>
            <a:pPr marL="342900" lvl="0" indent="-342900" algn="l">
              <a:lnSpc>
                <a:spcPct val="86000"/>
              </a:lnSpc>
              <a:spcAft>
                <a:spcPts val="80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Mesurer la quantité de surface terrestre bio productive.</a:t>
            </a:r>
          </a:p>
          <a:p>
            <a:pPr marL="342900" lvl="0" indent="-342900" algn="l">
              <a:lnSpc>
                <a:spcPct val="86000"/>
              </a:lnSpc>
              <a:spcAft>
                <a:spcPts val="80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Calibri" pitchFamily="34"/>
                <a:ea typeface="Calibri" pitchFamily="34"/>
                <a:cs typeface="Times New Roman" pitchFamily="18"/>
              </a:rPr>
              <a:t>P</a:t>
            </a: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roduction des biens et services. </a:t>
            </a:r>
          </a:p>
          <a:p>
            <a:pPr marL="342900" lvl="0" indent="-342900" algn="l">
              <a:lnSpc>
                <a:spcPct val="86000"/>
              </a:lnSpc>
              <a:spcAft>
                <a:spcPts val="80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fr-FR" dirty="0">
                <a:latin typeface="Calibri" pitchFamily="34"/>
                <a:ea typeface="Calibri" pitchFamily="34"/>
                <a:cs typeface="Times New Roman" pitchFamily="18"/>
              </a:rPr>
              <a:t>A</a:t>
            </a: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bsorption des déchets. </a:t>
            </a:r>
          </a:p>
          <a:p>
            <a:pPr marL="0" lvl="0" indent="0" algn="l">
              <a:lnSpc>
                <a:spcPct val="86000"/>
              </a:lnSpc>
              <a:spcAft>
                <a:spcPts val="800"/>
              </a:spcAft>
              <a:buNone/>
            </a:pP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L'impact environnemental :</a:t>
            </a:r>
          </a:p>
          <a:p>
            <a:pPr marL="0" lvl="0" indent="0" algn="l">
              <a:lnSpc>
                <a:spcPct val="86000"/>
              </a:lnSpc>
              <a:spcAft>
                <a:spcPts val="800"/>
              </a:spcAft>
              <a:buNone/>
            </a:pPr>
            <a:r>
              <a:rPr lang="fr-FR" dirty="0">
                <a:latin typeface="Calibri" pitchFamily="34"/>
                <a:ea typeface="Calibri" pitchFamily="34"/>
                <a:cs typeface="Times New Roman" pitchFamily="18"/>
              </a:rPr>
              <a:t>C</a:t>
            </a: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hangements environnementaux ( négatifs / positifs ) </a:t>
            </a:r>
          </a:p>
          <a:p>
            <a:pPr marL="0" lvl="0" indent="0" algn="l">
              <a:lnSpc>
                <a:spcPct val="86000"/>
              </a:lnSpc>
              <a:spcAft>
                <a:spcPts val="800"/>
              </a:spcAft>
              <a:buNone/>
            </a:pP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3 indicateurs : </a:t>
            </a:r>
          </a:p>
          <a:p>
            <a:pPr marL="342900" lvl="0" indent="-342900" algn="l">
              <a:lnSpc>
                <a:spcPct val="86000"/>
              </a:lnSpc>
              <a:spcAft>
                <a:spcPts val="80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Le changement climatique.</a:t>
            </a:r>
          </a:p>
          <a:p>
            <a:pPr marL="342900" lvl="0" indent="-342900" algn="l">
              <a:lnSpc>
                <a:spcPct val="86000"/>
              </a:lnSpc>
              <a:spcAft>
                <a:spcPts val="80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L’épuisement des ressources.</a:t>
            </a:r>
          </a:p>
          <a:p>
            <a:pPr marL="342900" lvl="0" indent="-342900" algn="l">
              <a:lnSpc>
                <a:spcPct val="86000"/>
              </a:lnSpc>
              <a:spcAft>
                <a:spcPts val="800"/>
              </a:spcAft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La pollution de l’environnement.</a:t>
            </a:r>
          </a:p>
          <a:p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81F7BA-4014-6FCF-81A9-0DA37DFD756A}"/>
              </a:ext>
            </a:extLst>
          </p:cNvPr>
          <p:cNvSpPr/>
          <p:nvPr/>
        </p:nvSpPr>
        <p:spPr>
          <a:xfrm>
            <a:off x="1055440" y="6248400"/>
            <a:ext cx="288032" cy="348952"/>
          </a:xfrm>
          <a:prstGeom prst="rect">
            <a:avLst/>
          </a:prstGeom>
          <a:solidFill>
            <a:schemeClr val="bg1"/>
          </a:solidFill>
          <a:ln>
            <a:solidFill>
              <a:srgbClr val="E58C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39519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38000"/>
                <a:lumOff val="62000"/>
                <a:alpha val="4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E9B739-D07C-FE20-1DDC-ED5BE1014C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0" y="0"/>
            <a:ext cx="8112224" cy="1988840"/>
          </a:xfrm>
        </p:spPr>
        <p:txBody>
          <a:bodyPr/>
          <a:lstStyle/>
          <a:p>
            <a:pPr lvl="0"/>
            <a:r>
              <a:rPr lang="fr-FR" sz="2000" dirty="0">
                <a:highlight>
                  <a:srgbClr val="EEEEEE"/>
                </a:highlight>
              </a:rPr>
              <a:t> 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72D67EE-6F07-4DC0-4061-D99EA8DC99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0665" y="0"/>
            <a:ext cx="6781800" cy="134076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fr-FR" sz="2000" dirty="0"/>
              <a:t> </a:t>
            </a:r>
            <a:r>
              <a:rPr lang="fr-FR" sz="2000" dirty="0">
                <a:latin typeface="Calibri" pitchFamily="34"/>
                <a:cs typeface="Times New Roman" pitchFamily="18"/>
              </a:rPr>
              <a:t>E</a:t>
            </a:r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mpreinte carbone : 44 890 100 tonnes de Co2</a:t>
            </a:r>
          </a:p>
          <a:p>
            <a:pPr marL="0" lvl="0" indent="0">
              <a:buNone/>
            </a:pPr>
            <a:endParaRPr lang="fr-FR" sz="2000" dirty="0">
              <a:latin typeface="Calibri" pitchFamily="34"/>
              <a:ea typeface="Calibri" pitchFamily="34"/>
              <a:cs typeface="Times New Roman" pitchFamily="18"/>
            </a:endParaRPr>
          </a:p>
          <a:p>
            <a:pPr lvl="0"/>
            <a:r>
              <a:rPr lang="fr-FR" sz="2000" dirty="0">
                <a:latin typeface="Calibri" pitchFamily="34"/>
                <a:ea typeface="Calibri" pitchFamily="34"/>
                <a:cs typeface="Times New Roman" pitchFamily="18"/>
              </a:rPr>
              <a:t> Empreinte hydrique : 209 097 000 mètres cubes</a:t>
            </a:r>
          </a:p>
          <a:p>
            <a:pPr lvl="0"/>
            <a:r>
              <a:rPr lang="fr-FR" sz="2000" dirty="0"/>
              <a:t> </a:t>
            </a:r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9F799B0-C82A-AFF6-520D-3CC644ED1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068" y="188640"/>
            <a:ext cx="5740995" cy="864096"/>
          </a:xfrm>
        </p:spPr>
        <p:txBody>
          <a:bodyPr>
            <a:normAutofit fontScale="90000"/>
          </a:bodyPr>
          <a:lstStyle/>
          <a:p>
            <a:r>
              <a:rPr lang="fr-FR" u="sng" dirty="0"/>
              <a:t>IMPACT Écologique :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15EF15-D22B-0A79-5644-657C73856B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rtl="0"/>
            <a:fld id="{4FAB73BC-B049-4115-A692-8D63A059BFB8}" type="slidenum">
              <a:rPr lang="fr-FR" noProof="0" smtClean="0"/>
              <a:pPr rtl="0"/>
              <a:t>9</a:t>
            </a:fld>
            <a:endParaRPr lang="fr-FR" noProof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C5A3A18-8589-D84A-26EB-9277D541BAD6}"/>
              </a:ext>
            </a:extLst>
          </p:cNvPr>
          <p:cNvSpPr txBox="1"/>
          <p:nvPr/>
        </p:nvSpPr>
        <p:spPr>
          <a:xfrm>
            <a:off x="577389" y="2636912"/>
            <a:ext cx="544660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800" dirty="0">
                <a:highlight>
                  <a:srgbClr val="EEEEEE"/>
                </a:highlight>
              </a:rPr>
              <a:t> </a:t>
            </a:r>
            <a:r>
              <a:rPr lang="fr-FR" sz="1800" dirty="0">
                <a:highlight>
                  <a:srgbClr val="EEEEEE"/>
                </a:highlight>
                <a:latin typeface="Calibri" pitchFamily="34"/>
                <a:cs typeface="Times New Roman" pitchFamily="18"/>
              </a:rPr>
              <a:t>E</a:t>
            </a:r>
            <a:r>
              <a:rPr lang="fr-FR" sz="1800" dirty="0">
                <a:highlight>
                  <a:srgbClr val="EEEEEE"/>
                </a:highlight>
                <a:latin typeface="Calibri" pitchFamily="34"/>
                <a:ea typeface="Calibri" pitchFamily="34"/>
                <a:cs typeface="Times New Roman" pitchFamily="18"/>
              </a:rPr>
              <a:t>mpreinte carbone : 44 890 100 tonnes de CO2.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fr-FR" sz="1800" dirty="0">
              <a:highlight>
                <a:srgbClr val="EEEEEE"/>
              </a:highlight>
              <a:latin typeface="Calibri" pitchFamily="34"/>
              <a:ea typeface="Calibri" pitchFamily="34"/>
              <a:cs typeface="Times New Roman" pitchFamily="18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800" dirty="0">
                <a:highlight>
                  <a:srgbClr val="EEEEEE"/>
                </a:highlight>
                <a:latin typeface="Calibri" pitchFamily="34"/>
                <a:ea typeface="Calibri" pitchFamily="34"/>
                <a:cs typeface="Times New Roman" pitchFamily="18"/>
              </a:rPr>
              <a:t> Empreinte hydrique : 209 097 000 mètres cubes.</a:t>
            </a:r>
          </a:p>
        </p:txBody>
      </p:sp>
      <p:pic>
        <p:nvPicPr>
          <p:cNvPr id="9" name="Espace réservé pour une image  9">
            <a:extLst>
              <a:ext uri="{FF2B5EF4-FFF2-40B4-BE49-F238E27FC236}">
                <a16:creationId xmlns:a16="http://schemas.microsoft.com/office/drawing/2014/main" id="{A036A2A4-97D5-5E26-0FC0-680073B57D1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t="12347" b="12347"/>
          <a:stretch>
            <a:fillRect/>
          </a:stretch>
        </p:blipFill>
        <p:spPr>
          <a:xfrm>
            <a:off x="6528048" y="2492896"/>
            <a:ext cx="4939209" cy="3744416"/>
          </a:xfrm>
          <a:prstGeom prst="rect">
            <a:avLst/>
          </a:prstGeom>
          <a:effectLst>
            <a:glow rad="38100">
              <a:schemeClr val="accent1">
                <a:alpha val="40000"/>
              </a:schemeClr>
            </a:glow>
            <a:outerShdw blurRad="50800" dist="50800" dir="5400000" algn="ctr" rotWithShape="0">
              <a:srgbClr val="000000">
                <a:alpha val="43137"/>
              </a:srgbClr>
            </a:outerShdw>
            <a:reflection blurRad="50800" stA="45000" endPos="19000" dist="50800" dir="5400000" sy="-100000" algn="bl" rotWithShape="0"/>
            <a:softEdge rad="38100"/>
          </a:effec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F1FB5CE-396C-76FB-4375-9BD230A4EEC1}"/>
              </a:ext>
            </a:extLst>
          </p:cNvPr>
          <p:cNvSpPr txBox="1"/>
          <p:nvPr/>
        </p:nvSpPr>
        <p:spPr>
          <a:xfrm>
            <a:off x="6672063" y="2031658"/>
            <a:ext cx="6094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fr-FR" sz="1800" u="sng" dirty="0">
                <a:latin typeface="Calibri" pitchFamily="34"/>
                <a:ea typeface="Calibri" pitchFamily="34"/>
                <a:cs typeface="Times New Roman" pitchFamily="18"/>
              </a:rPr>
              <a:t>Classement des géants de la tech : Greenpeace</a:t>
            </a:r>
            <a:endParaRPr lang="fr-FR" sz="1800" u="sng" dirty="0"/>
          </a:p>
        </p:txBody>
      </p:sp>
    </p:spTree>
    <p:extLst>
      <p:ext uri="{BB962C8B-B14F-4D97-AF65-F5344CB8AC3E}">
        <p14:creationId xmlns:p14="http://schemas.microsoft.com/office/powerpoint/2010/main" val="38216450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ernClassicBlock-3">
  <a:themeElements>
    <a:clrScheme name="MSFT_ELT_ModernClassicBlock_03">
      <a:dk1>
        <a:sysClr val="windowText" lastClr="000000"/>
      </a:dk1>
      <a:lt1>
        <a:sysClr val="window" lastClr="FFFFFF"/>
      </a:lt1>
      <a:dk2>
        <a:srgbClr val="43467B"/>
      </a:dk2>
      <a:lt2>
        <a:srgbClr val="DFE3E5"/>
      </a:lt2>
      <a:accent1>
        <a:srgbClr val="43467B"/>
      </a:accent1>
      <a:accent2>
        <a:srgbClr val="E58C09"/>
      </a:accent2>
      <a:accent3>
        <a:srgbClr val="2683C6"/>
      </a:accent3>
      <a:accent4>
        <a:srgbClr val="EEC621"/>
      </a:accent4>
      <a:accent5>
        <a:srgbClr val="1D9BA1"/>
      </a:accent5>
      <a:accent6>
        <a:srgbClr val="87175F"/>
      </a:accent6>
      <a:hlink>
        <a:srgbClr val="0070C0"/>
      </a:hlink>
      <a:folHlink>
        <a:srgbClr val="C00000"/>
      </a:folHlink>
    </a:clrScheme>
    <a:fontScheme name="MSFT_ELT_ModernClassicBlock_03">
      <a:majorFont>
        <a:latin typeface="Tw Cen MT Condensed"/>
        <a:ea typeface=""/>
        <a:cs typeface=""/>
      </a:majorFont>
      <a:minorFont>
        <a:latin typeface="Tw Cen MT"/>
        <a:ea typeface=""/>
        <a:cs typeface="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569951_TF89082059.potx" id="{487112FC-571E-4B6D-9271-7DA22953CFA9}" vid="{A9D1E965-6D2D-4991-8531-A5ABCF8E25F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f9fc9171bb41dc08635275f351de8590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29387215989a890c06011de04edfe97d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FCA5F6-1A5A-4D78-BDE2-C793B61E0E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A86D9CC-0D9D-4BFE-B3F3-26F480BF8C8A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8106BD98-E608-40A1-98A8-93D5976215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Présentation classique et moderne à la fois</Template>
  <TotalTime>0</TotalTime>
  <Words>805</Words>
  <Application>Microsoft Office PowerPoint</Application>
  <PresentationFormat>Grand écran</PresentationFormat>
  <Paragraphs>138</Paragraphs>
  <Slides>16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30" baseType="lpstr">
      <vt:lpstr>Algerian</vt:lpstr>
      <vt:lpstr>Amasis MT Pro Black</vt:lpstr>
      <vt:lpstr>Arial</vt:lpstr>
      <vt:lpstr>Arial Unicode MS</vt:lpstr>
      <vt:lpstr>Biome Light</vt:lpstr>
      <vt:lpstr>Calibri</vt:lpstr>
      <vt:lpstr>Cavolini</vt:lpstr>
      <vt:lpstr>Courier New</vt:lpstr>
      <vt:lpstr>FormaDJRMicro</vt:lpstr>
      <vt:lpstr>Tw Cen MT</vt:lpstr>
      <vt:lpstr>Tw Cen MT Condensed</vt:lpstr>
      <vt:lpstr>Wingdings</vt:lpstr>
      <vt:lpstr>Wingdings 3</vt:lpstr>
      <vt:lpstr>ModernClassicBlock-3</vt:lpstr>
      <vt:lpstr>Présentation PowerPoint</vt:lpstr>
      <vt:lpstr>SOMMAIRE :</vt:lpstr>
      <vt:lpstr>PRESENTATION ET HISTOIRE DE L’ENTREPRISE :</vt:lpstr>
      <vt:lpstr>présentation</vt:lpstr>
      <vt:lpstr>le chiffre d'affaire en 2013 DE HP:</vt:lpstr>
      <vt:lpstr>Histoire de l’entreprise:</vt:lpstr>
      <vt:lpstr>EVOLUTIION DU LOGO HP :</vt:lpstr>
      <vt:lpstr>EMPREINTE CARBONE:</vt:lpstr>
      <vt:lpstr>IMPACT Écologique :</vt:lpstr>
      <vt:lpstr>Leurs récompenses parlent d’elles mêmes  :</vt:lpstr>
      <vt:lpstr>Préconisations pour réduire cette empreinte numérique :</vt:lpstr>
      <vt:lpstr>Hp s’engage :</vt:lpstr>
      <vt:lpstr>Présentation PowerPoint</vt:lpstr>
      <vt:lpstr>=&gt;repenser aux matériaux qu'ils utilisent.  =&gt;réduire au maximum leur empreinte carbone.  =&gt;proposer des équipements reconditionnés. =&gt;privilégier la fabrication locale. =&gt;éliminer à 100% les emballages en plastique à usage unique.   </vt:lpstr>
      <vt:lpstr>conclusion</vt:lpstr>
      <vt:lpstr>SOURCES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kenza hatem</dc:creator>
  <cp:lastModifiedBy>kenza hatem</cp:lastModifiedBy>
  <cp:revision>3</cp:revision>
  <dcterms:created xsi:type="dcterms:W3CDTF">2022-12-04T20:10:29Z</dcterms:created>
  <dcterms:modified xsi:type="dcterms:W3CDTF">2022-12-05T21:27:35Z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