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80" r:id="rId1"/>
  </p:sldMasterIdLst>
  <p:sldIdLst>
    <p:sldId id="260" r:id="rId2"/>
    <p:sldId id="256" r:id="rId3"/>
    <p:sldId id="257" r:id="rId4"/>
    <p:sldId id="258" r:id="rId5"/>
    <p:sldId id="259"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0C973A-F2A5-4575-9C32-776538A4C715}" v="20" dt="2022-10-27T18:15:00.4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559" autoAdjust="0"/>
    <p:restoredTop sz="94372" autoAdjust="0"/>
  </p:normalViewPr>
  <p:slideViewPr>
    <p:cSldViewPr snapToGrid="0">
      <p:cViewPr varScale="1">
        <p:scale>
          <a:sx n="90" d="100"/>
          <a:sy n="90" d="100"/>
        </p:scale>
        <p:origin x="648"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BA843C-94FE-4873-BAB1-163F8858AC9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fr-FR"/>
        </a:p>
      </dgm:t>
    </dgm:pt>
    <dgm:pt modelId="{24560D46-6F31-4865-96A6-C029AEE29B34}">
      <dgm:prSet/>
      <dgm:spPr/>
      <dgm:t>
        <a:bodyPr/>
        <a:lstStyle/>
        <a:p>
          <a:r>
            <a:rPr lang="fr-FR" dirty="0"/>
            <a:t>Nom, prénom, âge : Cheron, John, 42 ans </a:t>
          </a:r>
        </a:p>
      </dgm:t>
    </dgm:pt>
    <dgm:pt modelId="{2B63E57F-6139-4CAB-82E5-A8A399DE5E40}" type="parTrans" cxnId="{939A7E2E-A7DE-4F2A-9F27-ACCF1FAD1ABD}">
      <dgm:prSet/>
      <dgm:spPr/>
      <dgm:t>
        <a:bodyPr/>
        <a:lstStyle/>
        <a:p>
          <a:endParaRPr lang="fr-FR"/>
        </a:p>
      </dgm:t>
    </dgm:pt>
    <dgm:pt modelId="{E92D0098-357B-4A47-9BC5-D76B8CF76CAF}" type="sibTrans" cxnId="{939A7E2E-A7DE-4F2A-9F27-ACCF1FAD1ABD}">
      <dgm:prSet/>
      <dgm:spPr/>
      <dgm:t>
        <a:bodyPr/>
        <a:lstStyle/>
        <a:p>
          <a:endParaRPr lang="fr-FR"/>
        </a:p>
      </dgm:t>
    </dgm:pt>
    <dgm:pt modelId="{CE9EFEC8-2F8D-41B7-BC3C-E7037CC0FFD3}">
      <dgm:prSet/>
      <dgm:spPr/>
      <dgm:t>
        <a:bodyPr/>
        <a:lstStyle/>
        <a:p>
          <a:r>
            <a:rPr lang="fr-FR"/>
            <a:t>Adresse : Rue Roger Salengro Villetaneuse 93430</a:t>
          </a:r>
        </a:p>
      </dgm:t>
    </dgm:pt>
    <dgm:pt modelId="{3EA96713-E4F2-4E06-BFD9-EBB543585C70}" type="parTrans" cxnId="{9D801A6E-EE36-4D5E-BE8D-BC660D5924D5}">
      <dgm:prSet/>
      <dgm:spPr/>
      <dgm:t>
        <a:bodyPr/>
        <a:lstStyle/>
        <a:p>
          <a:endParaRPr lang="fr-FR"/>
        </a:p>
      </dgm:t>
    </dgm:pt>
    <dgm:pt modelId="{2462E72E-76E3-4FCE-8690-7EA4069C9821}" type="sibTrans" cxnId="{9D801A6E-EE36-4D5E-BE8D-BC660D5924D5}">
      <dgm:prSet/>
      <dgm:spPr/>
      <dgm:t>
        <a:bodyPr/>
        <a:lstStyle/>
        <a:p>
          <a:endParaRPr lang="fr-FR"/>
        </a:p>
      </dgm:t>
    </dgm:pt>
    <dgm:pt modelId="{E791B4B0-E68E-40D1-A3E8-A035C8D220C1}">
      <dgm:prSet/>
      <dgm:spPr/>
      <dgm:t>
        <a:bodyPr/>
        <a:lstStyle/>
        <a:p>
          <a:r>
            <a:rPr lang="fr-FR"/>
            <a:t>Situation familiale : Marié</a:t>
          </a:r>
        </a:p>
      </dgm:t>
    </dgm:pt>
    <dgm:pt modelId="{2949AFD4-6095-46E5-A662-5D09602A8712}" type="parTrans" cxnId="{7A3E530B-B3B9-45A8-A8C6-253D46B84163}">
      <dgm:prSet/>
      <dgm:spPr/>
      <dgm:t>
        <a:bodyPr/>
        <a:lstStyle/>
        <a:p>
          <a:endParaRPr lang="fr-FR"/>
        </a:p>
      </dgm:t>
    </dgm:pt>
    <dgm:pt modelId="{4E2149FD-8028-4F75-8E23-E0293430312F}" type="sibTrans" cxnId="{7A3E530B-B3B9-45A8-A8C6-253D46B84163}">
      <dgm:prSet/>
      <dgm:spPr/>
      <dgm:t>
        <a:bodyPr/>
        <a:lstStyle/>
        <a:p>
          <a:endParaRPr lang="fr-FR"/>
        </a:p>
      </dgm:t>
    </dgm:pt>
    <dgm:pt modelId="{D0F42866-6565-4D02-8FB5-DD1A5E79181C}">
      <dgm:prSet/>
      <dgm:spPr/>
      <dgm:t>
        <a:bodyPr/>
        <a:lstStyle/>
        <a:p>
          <a:r>
            <a:rPr lang="fr-FR"/>
            <a:t>Nombre d’enfants : 3</a:t>
          </a:r>
        </a:p>
      </dgm:t>
    </dgm:pt>
    <dgm:pt modelId="{7689589B-E2A9-46CB-A78E-639DDA67CA4B}" type="parTrans" cxnId="{6BC9C4D2-F953-4F44-BC8A-C04F843F510D}">
      <dgm:prSet/>
      <dgm:spPr/>
      <dgm:t>
        <a:bodyPr/>
        <a:lstStyle/>
        <a:p>
          <a:endParaRPr lang="fr-FR"/>
        </a:p>
      </dgm:t>
    </dgm:pt>
    <dgm:pt modelId="{19605E03-4AE5-437F-9DC1-80224871C6CF}" type="sibTrans" cxnId="{6BC9C4D2-F953-4F44-BC8A-C04F843F510D}">
      <dgm:prSet/>
      <dgm:spPr/>
      <dgm:t>
        <a:bodyPr/>
        <a:lstStyle/>
        <a:p>
          <a:endParaRPr lang="fr-FR"/>
        </a:p>
      </dgm:t>
    </dgm:pt>
    <dgm:pt modelId="{BD77282C-12CF-4E47-A10B-7D6B5F559AAA}">
      <dgm:prSet/>
      <dgm:spPr/>
      <dgm:t>
        <a:bodyPr/>
        <a:lstStyle/>
        <a:p>
          <a:r>
            <a:rPr lang="fr-FR"/>
            <a:t>Niveau d’étude : BAC +5</a:t>
          </a:r>
        </a:p>
      </dgm:t>
    </dgm:pt>
    <dgm:pt modelId="{A84DCBB7-436E-4F6E-B98E-F1B1AA872914}" type="parTrans" cxnId="{6F5B1834-27A4-441A-A7DF-5D7F588B2F12}">
      <dgm:prSet/>
      <dgm:spPr/>
      <dgm:t>
        <a:bodyPr/>
        <a:lstStyle/>
        <a:p>
          <a:endParaRPr lang="fr-FR"/>
        </a:p>
      </dgm:t>
    </dgm:pt>
    <dgm:pt modelId="{296E6287-0522-46AD-A1F5-1E114250C7F0}" type="sibTrans" cxnId="{6F5B1834-27A4-441A-A7DF-5D7F588B2F12}">
      <dgm:prSet/>
      <dgm:spPr/>
      <dgm:t>
        <a:bodyPr/>
        <a:lstStyle/>
        <a:p>
          <a:endParaRPr lang="fr-FR"/>
        </a:p>
      </dgm:t>
    </dgm:pt>
    <dgm:pt modelId="{4D5DA579-1786-4859-94B5-42B341350DB0}">
      <dgm:prSet/>
      <dgm:spPr/>
      <dgm:t>
        <a:bodyPr/>
        <a:lstStyle/>
        <a:p>
          <a:r>
            <a:rPr lang="fr-FR" dirty="0"/>
            <a:t>Résidence : Propriétaire</a:t>
          </a:r>
        </a:p>
      </dgm:t>
    </dgm:pt>
    <dgm:pt modelId="{D658A4C4-50A3-4981-BBE1-B46DB96A548B}" type="parTrans" cxnId="{E2301F38-B257-41FD-81B5-A48DB0F71DA2}">
      <dgm:prSet/>
      <dgm:spPr/>
      <dgm:t>
        <a:bodyPr/>
        <a:lstStyle/>
        <a:p>
          <a:endParaRPr lang="fr-FR"/>
        </a:p>
      </dgm:t>
    </dgm:pt>
    <dgm:pt modelId="{DD9A58C3-72A3-4122-8169-DE8FA34FCD2E}" type="sibTrans" cxnId="{E2301F38-B257-41FD-81B5-A48DB0F71DA2}">
      <dgm:prSet/>
      <dgm:spPr/>
      <dgm:t>
        <a:bodyPr/>
        <a:lstStyle/>
        <a:p>
          <a:endParaRPr lang="fr-FR"/>
        </a:p>
      </dgm:t>
    </dgm:pt>
    <dgm:pt modelId="{5E7947AC-6D2D-416D-A6E4-F51470AE7432}">
      <dgm:prSet/>
      <dgm:spPr/>
      <dgm:t>
        <a:bodyPr/>
        <a:lstStyle/>
        <a:p>
          <a:r>
            <a:rPr lang="fr-FR"/>
            <a:t>Catégorie socio-professionnelle : Avocat </a:t>
          </a:r>
        </a:p>
      </dgm:t>
    </dgm:pt>
    <dgm:pt modelId="{4AE4D3A1-7F07-43FA-8E1C-057F14F36B8E}" type="parTrans" cxnId="{51B6231E-E986-408D-B2F6-2443DBEED114}">
      <dgm:prSet/>
      <dgm:spPr/>
      <dgm:t>
        <a:bodyPr/>
        <a:lstStyle/>
        <a:p>
          <a:endParaRPr lang="fr-FR"/>
        </a:p>
      </dgm:t>
    </dgm:pt>
    <dgm:pt modelId="{0831EC42-C211-4C02-A0E2-953972F588B7}" type="sibTrans" cxnId="{51B6231E-E986-408D-B2F6-2443DBEED114}">
      <dgm:prSet/>
      <dgm:spPr/>
      <dgm:t>
        <a:bodyPr/>
        <a:lstStyle/>
        <a:p>
          <a:endParaRPr lang="fr-FR"/>
        </a:p>
      </dgm:t>
    </dgm:pt>
    <dgm:pt modelId="{E95AAFDC-C096-44CC-B155-B6974533CE7D}">
      <dgm:prSet/>
      <dgm:spPr>
        <a:solidFill>
          <a:schemeClr val="accent1"/>
        </a:solidFill>
      </dgm:spPr>
      <dgm:t>
        <a:bodyPr/>
        <a:lstStyle/>
        <a:p>
          <a:r>
            <a:rPr lang="fr-FR"/>
            <a:t>Revenu annuel : +150 000</a:t>
          </a:r>
        </a:p>
      </dgm:t>
    </dgm:pt>
    <dgm:pt modelId="{06E18AD8-66C5-467C-8426-02EAF808B513}" type="parTrans" cxnId="{5EF6949E-9C92-4CA5-9570-10FFE23D7F21}">
      <dgm:prSet/>
      <dgm:spPr/>
      <dgm:t>
        <a:bodyPr/>
        <a:lstStyle/>
        <a:p>
          <a:endParaRPr lang="fr-FR"/>
        </a:p>
      </dgm:t>
    </dgm:pt>
    <dgm:pt modelId="{23F0483D-CBEB-4419-B43B-658BDE761B12}" type="sibTrans" cxnId="{5EF6949E-9C92-4CA5-9570-10FFE23D7F21}">
      <dgm:prSet/>
      <dgm:spPr/>
      <dgm:t>
        <a:bodyPr/>
        <a:lstStyle/>
        <a:p>
          <a:endParaRPr lang="fr-FR"/>
        </a:p>
      </dgm:t>
    </dgm:pt>
    <dgm:pt modelId="{AEA4B387-DC1E-43F6-8329-5C6CF70D37B8}">
      <dgm:prSet/>
      <dgm:spPr>
        <a:solidFill>
          <a:schemeClr val="accent1"/>
        </a:solidFill>
      </dgm:spPr>
      <dgm:t>
        <a:bodyPr/>
        <a:lstStyle/>
        <a:p>
          <a:r>
            <a:rPr lang="fr-FR"/>
            <a:t>Revenu imposable : 120 000</a:t>
          </a:r>
        </a:p>
      </dgm:t>
    </dgm:pt>
    <dgm:pt modelId="{39728554-E543-4E62-B3CA-BFE6FDD3DFAD}" type="parTrans" cxnId="{0C70844B-AEBC-438E-ABB7-A5DF015D6CE9}">
      <dgm:prSet/>
      <dgm:spPr/>
      <dgm:t>
        <a:bodyPr/>
        <a:lstStyle/>
        <a:p>
          <a:endParaRPr lang="fr-FR"/>
        </a:p>
      </dgm:t>
    </dgm:pt>
    <dgm:pt modelId="{46EA9F67-4DA7-4085-84CC-B78C427D66A0}" type="sibTrans" cxnId="{0C70844B-AEBC-438E-ABB7-A5DF015D6CE9}">
      <dgm:prSet/>
      <dgm:spPr/>
      <dgm:t>
        <a:bodyPr/>
        <a:lstStyle/>
        <a:p>
          <a:endParaRPr lang="fr-FR"/>
        </a:p>
      </dgm:t>
    </dgm:pt>
    <dgm:pt modelId="{E055B470-F65D-455D-B10E-D470EB43F1C2}">
      <dgm:prSet/>
      <dgm:spPr>
        <a:solidFill>
          <a:schemeClr val="accent1"/>
        </a:solidFill>
      </dgm:spPr>
      <dgm:t>
        <a:bodyPr/>
        <a:lstStyle/>
        <a:p>
          <a:r>
            <a:rPr lang="fr-FR"/>
            <a:t>Quotient familial : 2000 </a:t>
          </a:r>
        </a:p>
      </dgm:t>
    </dgm:pt>
    <dgm:pt modelId="{6DBBEA12-B93A-454B-833C-8546D49FDABF}" type="parTrans" cxnId="{7153C5BF-CDF9-458D-9F49-9D9C4068C81A}">
      <dgm:prSet/>
      <dgm:spPr/>
      <dgm:t>
        <a:bodyPr/>
        <a:lstStyle/>
        <a:p>
          <a:endParaRPr lang="fr-FR"/>
        </a:p>
      </dgm:t>
    </dgm:pt>
    <dgm:pt modelId="{E121AD26-70C6-4082-9AAA-AF6D316E8190}" type="sibTrans" cxnId="{7153C5BF-CDF9-458D-9F49-9D9C4068C81A}">
      <dgm:prSet/>
      <dgm:spPr/>
      <dgm:t>
        <a:bodyPr/>
        <a:lstStyle/>
        <a:p>
          <a:endParaRPr lang="fr-FR"/>
        </a:p>
      </dgm:t>
    </dgm:pt>
    <dgm:pt modelId="{CF31189D-FE2A-4392-A25A-AA106FC43DE1}">
      <dgm:prSet/>
      <dgm:spPr/>
      <dgm:t>
        <a:bodyPr/>
        <a:lstStyle/>
        <a:p>
          <a:r>
            <a:rPr lang="fr-FR" dirty="0"/>
            <a:t>Nationalité : Américaine</a:t>
          </a:r>
        </a:p>
      </dgm:t>
    </dgm:pt>
    <dgm:pt modelId="{FD84E1D4-3338-422A-920C-35243A398187}" type="sibTrans" cxnId="{6E6C25C7-6967-4E23-9060-E2823331EC03}">
      <dgm:prSet/>
      <dgm:spPr/>
      <dgm:t>
        <a:bodyPr/>
        <a:lstStyle/>
        <a:p>
          <a:endParaRPr lang="fr-FR"/>
        </a:p>
      </dgm:t>
    </dgm:pt>
    <dgm:pt modelId="{5A758BAF-9FD7-41E3-AF99-31F5F0687DB8}" type="parTrans" cxnId="{6E6C25C7-6967-4E23-9060-E2823331EC03}">
      <dgm:prSet/>
      <dgm:spPr/>
      <dgm:t>
        <a:bodyPr/>
        <a:lstStyle/>
        <a:p>
          <a:endParaRPr lang="fr-FR"/>
        </a:p>
      </dgm:t>
    </dgm:pt>
    <dgm:pt modelId="{315AD0EC-2565-4F8A-B499-B00E4FB8F959}" type="pres">
      <dgm:prSet presAssocID="{7DBA843C-94FE-4873-BAB1-163F8858AC90}" presName="linear" presStyleCnt="0">
        <dgm:presLayoutVars>
          <dgm:animLvl val="lvl"/>
          <dgm:resizeHandles val="exact"/>
        </dgm:presLayoutVars>
      </dgm:prSet>
      <dgm:spPr/>
    </dgm:pt>
    <dgm:pt modelId="{8B00BD81-D4B6-4460-B0A7-D38AFBB52448}" type="pres">
      <dgm:prSet presAssocID="{24560D46-6F31-4865-96A6-C029AEE29B34}" presName="parentText" presStyleLbl="node1" presStyleIdx="0" presStyleCnt="11">
        <dgm:presLayoutVars>
          <dgm:chMax val="0"/>
          <dgm:bulletEnabled val="1"/>
        </dgm:presLayoutVars>
      </dgm:prSet>
      <dgm:spPr/>
    </dgm:pt>
    <dgm:pt modelId="{417C4848-C6E6-4C09-877A-2C1BF43F55B4}" type="pres">
      <dgm:prSet presAssocID="{E92D0098-357B-4A47-9BC5-D76B8CF76CAF}" presName="spacer" presStyleCnt="0"/>
      <dgm:spPr/>
    </dgm:pt>
    <dgm:pt modelId="{D1D694B8-A6AF-41A4-ADCA-4EF5609D1AD3}" type="pres">
      <dgm:prSet presAssocID="{CE9EFEC8-2F8D-41B7-BC3C-E7037CC0FFD3}" presName="parentText" presStyleLbl="node1" presStyleIdx="1" presStyleCnt="11">
        <dgm:presLayoutVars>
          <dgm:chMax val="0"/>
          <dgm:bulletEnabled val="1"/>
        </dgm:presLayoutVars>
      </dgm:prSet>
      <dgm:spPr/>
    </dgm:pt>
    <dgm:pt modelId="{520F03EB-C822-4443-9432-BF69178C9339}" type="pres">
      <dgm:prSet presAssocID="{2462E72E-76E3-4FCE-8690-7EA4069C9821}" presName="spacer" presStyleCnt="0"/>
      <dgm:spPr/>
    </dgm:pt>
    <dgm:pt modelId="{7EBE9F55-7E3B-411B-9DFF-F9714FCAFE50}" type="pres">
      <dgm:prSet presAssocID="{CF31189D-FE2A-4392-A25A-AA106FC43DE1}" presName="parentText" presStyleLbl="node1" presStyleIdx="2" presStyleCnt="11">
        <dgm:presLayoutVars>
          <dgm:chMax val="0"/>
          <dgm:bulletEnabled val="1"/>
        </dgm:presLayoutVars>
      </dgm:prSet>
      <dgm:spPr/>
    </dgm:pt>
    <dgm:pt modelId="{F3B91404-DE0E-430A-B28E-DC829FBB5E28}" type="pres">
      <dgm:prSet presAssocID="{FD84E1D4-3338-422A-920C-35243A398187}" presName="spacer" presStyleCnt="0"/>
      <dgm:spPr/>
    </dgm:pt>
    <dgm:pt modelId="{3E6F75E4-4E74-4650-8AF2-F782A0705D12}" type="pres">
      <dgm:prSet presAssocID="{E791B4B0-E68E-40D1-A3E8-A035C8D220C1}" presName="parentText" presStyleLbl="node1" presStyleIdx="3" presStyleCnt="11">
        <dgm:presLayoutVars>
          <dgm:chMax val="0"/>
          <dgm:bulletEnabled val="1"/>
        </dgm:presLayoutVars>
      </dgm:prSet>
      <dgm:spPr/>
    </dgm:pt>
    <dgm:pt modelId="{AADF18EB-8DCF-4A88-AD4E-57DDEE9431B0}" type="pres">
      <dgm:prSet presAssocID="{4E2149FD-8028-4F75-8E23-E0293430312F}" presName="spacer" presStyleCnt="0"/>
      <dgm:spPr/>
    </dgm:pt>
    <dgm:pt modelId="{EAD49DF0-5BE8-4AB9-A758-62BF7D68C936}" type="pres">
      <dgm:prSet presAssocID="{D0F42866-6565-4D02-8FB5-DD1A5E79181C}" presName="parentText" presStyleLbl="node1" presStyleIdx="4" presStyleCnt="11">
        <dgm:presLayoutVars>
          <dgm:chMax val="0"/>
          <dgm:bulletEnabled val="1"/>
        </dgm:presLayoutVars>
      </dgm:prSet>
      <dgm:spPr/>
    </dgm:pt>
    <dgm:pt modelId="{D3D5A494-73A5-40B0-BAB7-3513AB390B31}" type="pres">
      <dgm:prSet presAssocID="{19605E03-4AE5-437F-9DC1-80224871C6CF}" presName="spacer" presStyleCnt="0"/>
      <dgm:spPr/>
    </dgm:pt>
    <dgm:pt modelId="{7F82DFD3-4211-44F9-B8BE-E2AB5146BD7C}" type="pres">
      <dgm:prSet presAssocID="{BD77282C-12CF-4E47-A10B-7D6B5F559AAA}" presName="parentText" presStyleLbl="node1" presStyleIdx="5" presStyleCnt="11">
        <dgm:presLayoutVars>
          <dgm:chMax val="0"/>
          <dgm:bulletEnabled val="1"/>
        </dgm:presLayoutVars>
      </dgm:prSet>
      <dgm:spPr/>
    </dgm:pt>
    <dgm:pt modelId="{82ABE2CD-26C5-4DF0-9793-CED6153C8F34}" type="pres">
      <dgm:prSet presAssocID="{296E6287-0522-46AD-A1F5-1E114250C7F0}" presName="spacer" presStyleCnt="0"/>
      <dgm:spPr/>
    </dgm:pt>
    <dgm:pt modelId="{5A23DBEC-C01E-4997-AD6A-796D9A348BAC}" type="pres">
      <dgm:prSet presAssocID="{4D5DA579-1786-4859-94B5-42B341350DB0}" presName="parentText" presStyleLbl="node1" presStyleIdx="6" presStyleCnt="11">
        <dgm:presLayoutVars>
          <dgm:chMax val="0"/>
          <dgm:bulletEnabled val="1"/>
        </dgm:presLayoutVars>
      </dgm:prSet>
      <dgm:spPr/>
    </dgm:pt>
    <dgm:pt modelId="{6EC3D78C-9421-493B-BC91-587AC6BD6AF6}" type="pres">
      <dgm:prSet presAssocID="{DD9A58C3-72A3-4122-8169-DE8FA34FCD2E}" presName="spacer" presStyleCnt="0"/>
      <dgm:spPr/>
    </dgm:pt>
    <dgm:pt modelId="{8A5490DA-BF9E-4A41-B33A-F017B70F8585}" type="pres">
      <dgm:prSet presAssocID="{5E7947AC-6D2D-416D-A6E4-F51470AE7432}" presName="parentText" presStyleLbl="node1" presStyleIdx="7" presStyleCnt="11">
        <dgm:presLayoutVars>
          <dgm:chMax val="0"/>
          <dgm:bulletEnabled val="1"/>
        </dgm:presLayoutVars>
      </dgm:prSet>
      <dgm:spPr/>
    </dgm:pt>
    <dgm:pt modelId="{1A6C5A8C-2EDB-4539-B677-4EE7D3550242}" type="pres">
      <dgm:prSet presAssocID="{0831EC42-C211-4C02-A0E2-953972F588B7}" presName="spacer" presStyleCnt="0"/>
      <dgm:spPr/>
    </dgm:pt>
    <dgm:pt modelId="{77F6F891-9CA8-430F-B138-C44A9FAAA8CC}" type="pres">
      <dgm:prSet presAssocID="{E95AAFDC-C096-44CC-B155-B6974533CE7D}" presName="parentText" presStyleLbl="node1" presStyleIdx="8" presStyleCnt="11">
        <dgm:presLayoutVars>
          <dgm:chMax val="0"/>
          <dgm:bulletEnabled val="1"/>
        </dgm:presLayoutVars>
      </dgm:prSet>
      <dgm:spPr/>
    </dgm:pt>
    <dgm:pt modelId="{9DC604AB-9BED-463F-897B-9091D01575C4}" type="pres">
      <dgm:prSet presAssocID="{23F0483D-CBEB-4419-B43B-658BDE761B12}" presName="spacer" presStyleCnt="0"/>
      <dgm:spPr/>
    </dgm:pt>
    <dgm:pt modelId="{D1350934-D896-42F8-AC60-A4EB76841CFE}" type="pres">
      <dgm:prSet presAssocID="{AEA4B387-DC1E-43F6-8329-5C6CF70D37B8}" presName="parentText" presStyleLbl="node1" presStyleIdx="9" presStyleCnt="11">
        <dgm:presLayoutVars>
          <dgm:chMax val="0"/>
          <dgm:bulletEnabled val="1"/>
        </dgm:presLayoutVars>
      </dgm:prSet>
      <dgm:spPr/>
    </dgm:pt>
    <dgm:pt modelId="{79596937-61AD-45E5-86B6-1369E815D4F2}" type="pres">
      <dgm:prSet presAssocID="{46EA9F67-4DA7-4085-84CC-B78C427D66A0}" presName="spacer" presStyleCnt="0"/>
      <dgm:spPr/>
    </dgm:pt>
    <dgm:pt modelId="{D723DF06-EAB5-4961-A635-078A9A27568E}" type="pres">
      <dgm:prSet presAssocID="{E055B470-F65D-455D-B10E-D470EB43F1C2}" presName="parentText" presStyleLbl="node1" presStyleIdx="10" presStyleCnt="11">
        <dgm:presLayoutVars>
          <dgm:chMax val="0"/>
          <dgm:bulletEnabled val="1"/>
        </dgm:presLayoutVars>
      </dgm:prSet>
      <dgm:spPr/>
    </dgm:pt>
  </dgm:ptLst>
  <dgm:cxnLst>
    <dgm:cxn modelId="{7A3E530B-B3B9-45A8-A8C6-253D46B84163}" srcId="{7DBA843C-94FE-4873-BAB1-163F8858AC90}" destId="{E791B4B0-E68E-40D1-A3E8-A035C8D220C1}" srcOrd="3" destOrd="0" parTransId="{2949AFD4-6095-46E5-A662-5D09602A8712}" sibTransId="{4E2149FD-8028-4F75-8E23-E0293430312F}"/>
    <dgm:cxn modelId="{BC97AF13-0B8A-4657-A7A9-03705D3C09AA}" type="presOf" srcId="{D0F42866-6565-4D02-8FB5-DD1A5E79181C}" destId="{EAD49DF0-5BE8-4AB9-A758-62BF7D68C936}" srcOrd="0" destOrd="0" presId="urn:microsoft.com/office/officeart/2005/8/layout/vList2"/>
    <dgm:cxn modelId="{51B6231E-E986-408D-B2F6-2443DBEED114}" srcId="{7DBA843C-94FE-4873-BAB1-163F8858AC90}" destId="{5E7947AC-6D2D-416D-A6E4-F51470AE7432}" srcOrd="7" destOrd="0" parTransId="{4AE4D3A1-7F07-43FA-8E1C-057F14F36B8E}" sibTransId="{0831EC42-C211-4C02-A0E2-953972F588B7}"/>
    <dgm:cxn modelId="{2C0EAC20-4DBE-4FB6-BD61-F5E7EB6802ED}" type="presOf" srcId="{CF31189D-FE2A-4392-A25A-AA106FC43DE1}" destId="{7EBE9F55-7E3B-411B-9DFF-F9714FCAFE50}" srcOrd="0" destOrd="0" presId="urn:microsoft.com/office/officeart/2005/8/layout/vList2"/>
    <dgm:cxn modelId="{C9BF9727-D5E8-41DC-A81F-9A1D2997AA2A}" type="presOf" srcId="{E791B4B0-E68E-40D1-A3E8-A035C8D220C1}" destId="{3E6F75E4-4E74-4650-8AF2-F782A0705D12}" srcOrd="0" destOrd="0" presId="urn:microsoft.com/office/officeart/2005/8/layout/vList2"/>
    <dgm:cxn modelId="{939A7E2E-A7DE-4F2A-9F27-ACCF1FAD1ABD}" srcId="{7DBA843C-94FE-4873-BAB1-163F8858AC90}" destId="{24560D46-6F31-4865-96A6-C029AEE29B34}" srcOrd="0" destOrd="0" parTransId="{2B63E57F-6139-4CAB-82E5-A8A399DE5E40}" sibTransId="{E92D0098-357B-4A47-9BC5-D76B8CF76CAF}"/>
    <dgm:cxn modelId="{6F5B1834-27A4-441A-A7DF-5D7F588B2F12}" srcId="{7DBA843C-94FE-4873-BAB1-163F8858AC90}" destId="{BD77282C-12CF-4E47-A10B-7D6B5F559AAA}" srcOrd="5" destOrd="0" parTransId="{A84DCBB7-436E-4F6E-B98E-F1B1AA872914}" sibTransId="{296E6287-0522-46AD-A1F5-1E114250C7F0}"/>
    <dgm:cxn modelId="{E2301F38-B257-41FD-81B5-A48DB0F71DA2}" srcId="{7DBA843C-94FE-4873-BAB1-163F8858AC90}" destId="{4D5DA579-1786-4859-94B5-42B341350DB0}" srcOrd="6" destOrd="0" parTransId="{D658A4C4-50A3-4981-BBE1-B46DB96A548B}" sibTransId="{DD9A58C3-72A3-4122-8169-DE8FA34FCD2E}"/>
    <dgm:cxn modelId="{78D70642-D78C-442B-9DEC-8D970E3594B5}" type="presOf" srcId="{E95AAFDC-C096-44CC-B155-B6974533CE7D}" destId="{77F6F891-9CA8-430F-B138-C44A9FAAA8CC}" srcOrd="0" destOrd="0" presId="urn:microsoft.com/office/officeart/2005/8/layout/vList2"/>
    <dgm:cxn modelId="{B7911962-3561-4C1C-A389-AB494FD96EF6}" type="presOf" srcId="{7DBA843C-94FE-4873-BAB1-163F8858AC90}" destId="{315AD0EC-2565-4F8A-B499-B00E4FB8F959}" srcOrd="0" destOrd="0" presId="urn:microsoft.com/office/officeart/2005/8/layout/vList2"/>
    <dgm:cxn modelId="{A93E4042-E31C-4B5A-B774-42F625EC02F7}" type="presOf" srcId="{5E7947AC-6D2D-416D-A6E4-F51470AE7432}" destId="{8A5490DA-BF9E-4A41-B33A-F017B70F8585}" srcOrd="0" destOrd="0" presId="urn:microsoft.com/office/officeart/2005/8/layout/vList2"/>
    <dgm:cxn modelId="{0C70844B-AEBC-438E-ABB7-A5DF015D6CE9}" srcId="{7DBA843C-94FE-4873-BAB1-163F8858AC90}" destId="{AEA4B387-DC1E-43F6-8329-5C6CF70D37B8}" srcOrd="9" destOrd="0" parTransId="{39728554-E543-4E62-B3CA-BFE6FDD3DFAD}" sibTransId="{46EA9F67-4DA7-4085-84CC-B78C427D66A0}"/>
    <dgm:cxn modelId="{35A4164C-F031-4ED6-B065-DD6B6585A0CB}" type="presOf" srcId="{E055B470-F65D-455D-B10E-D470EB43F1C2}" destId="{D723DF06-EAB5-4961-A635-078A9A27568E}" srcOrd="0" destOrd="0" presId="urn:microsoft.com/office/officeart/2005/8/layout/vList2"/>
    <dgm:cxn modelId="{9D801A6E-EE36-4D5E-BE8D-BC660D5924D5}" srcId="{7DBA843C-94FE-4873-BAB1-163F8858AC90}" destId="{CE9EFEC8-2F8D-41B7-BC3C-E7037CC0FFD3}" srcOrd="1" destOrd="0" parTransId="{3EA96713-E4F2-4E06-BFD9-EBB543585C70}" sibTransId="{2462E72E-76E3-4FCE-8690-7EA4069C9821}"/>
    <dgm:cxn modelId="{FC013991-A246-4A59-B0DE-F82934922B66}" type="presOf" srcId="{24560D46-6F31-4865-96A6-C029AEE29B34}" destId="{8B00BD81-D4B6-4460-B0A7-D38AFBB52448}" srcOrd="0" destOrd="0" presId="urn:microsoft.com/office/officeart/2005/8/layout/vList2"/>
    <dgm:cxn modelId="{5EF6949E-9C92-4CA5-9570-10FFE23D7F21}" srcId="{7DBA843C-94FE-4873-BAB1-163F8858AC90}" destId="{E95AAFDC-C096-44CC-B155-B6974533CE7D}" srcOrd="8" destOrd="0" parTransId="{06E18AD8-66C5-467C-8426-02EAF808B513}" sibTransId="{23F0483D-CBEB-4419-B43B-658BDE761B12}"/>
    <dgm:cxn modelId="{2C7A70A6-A7E1-420A-BCB2-7988D44E33D4}" type="presOf" srcId="{CE9EFEC8-2F8D-41B7-BC3C-E7037CC0FFD3}" destId="{D1D694B8-A6AF-41A4-ADCA-4EF5609D1AD3}" srcOrd="0" destOrd="0" presId="urn:microsoft.com/office/officeart/2005/8/layout/vList2"/>
    <dgm:cxn modelId="{3DB9EDB7-E247-4FAC-B7DF-475E9CC4DE01}" type="presOf" srcId="{4D5DA579-1786-4859-94B5-42B341350DB0}" destId="{5A23DBEC-C01E-4997-AD6A-796D9A348BAC}" srcOrd="0" destOrd="0" presId="urn:microsoft.com/office/officeart/2005/8/layout/vList2"/>
    <dgm:cxn modelId="{7153C5BF-CDF9-458D-9F49-9D9C4068C81A}" srcId="{7DBA843C-94FE-4873-BAB1-163F8858AC90}" destId="{E055B470-F65D-455D-B10E-D470EB43F1C2}" srcOrd="10" destOrd="0" parTransId="{6DBBEA12-B93A-454B-833C-8546D49FDABF}" sibTransId="{E121AD26-70C6-4082-9AAA-AF6D316E8190}"/>
    <dgm:cxn modelId="{6E6C25C7-6967-4E23-9060-E2823331EC03}" srcId="{7DBA843C-94FE-4873-BAB1-163F8858AC90}" destId="{CF31189D-FE2A-4392-A25A-AA106FC43DE1}" srcOrd="2" destOrd="0" parTransId="{5A758BAF-9FD7-41E3-AF99-31F5F0687DB8}" sibTransId="{FD84E1D4-3338-422A-920C-35243A398187}"/>
    <dgm:cxn modelId="{6BC9C4D2-F953-4F44-BC8A-C04F843F510D}" srcId="{7DBA843C-94FE-4873-BAB1-163F8858AC90}" destId="{D0F42866-6565-4D02-8FB5-DD1A5E79181C}" srcOrd="4" destOrd="0" parTransId="{7689589B-E2A9-46CB-A78E-639DDA67CA4B}" sibTransId="{19605E03-4AE5-437F-9DC1-80224871C6CF}"/>
    <dgm:cxn modelId="{A3FCDAEF-5999-415F-96CD-2C6523748512}" type="presOf" srcId="{BD77282C-12CF-4E47-A10B-7D6B5F559AAA}" destId="{7F82DFD3-4211-44F9-B8BE-E2AB5146BD7C}" srcOrd="0" destOrd="0" presId="urn:microsoft.com/office/officeart/2005/8/layout/vList2"/>
    <dgm:cxn modelId="{EC28EFF1-9451-4C65-86E1-43F1A3ABB53E}" type="presOf" srcId="{AEA4B387-DC1E-43F6-8329-5C6CF70D37B8}" destId="{D1350934-D896-42F8-AC60-A4EB76841CFE}" srcOrd="0" destOrd="0" presId="urn:microsoft.com/office/officeart/2005/8/layout/vList2"/>
    <dgm:cxn modelId="{F66F5122-4192-4E27-88DF-28B6343EB72B}" type="presParOf" srcId="{315AD0EC-2565-4F8A-B499-B00E4FB8F959}" destId="{8B00BD81-D4B6-4460-B0A7-D38AFBB52448}" srcOrd="0" destOrd="0" presId="urn:microsoft.com/office/officeart/2005/8/layout/vList2"/>
    <dgm:cxn modelId="{0CB1BBF4-53FB-4B19-83E0-AC8528565F28}" type="presParOf" srcId="{315AD0EC-2565-4F8A-B499-B00E4FB8F959}" destId="{417C4848-C6E6-4C09-877A-2C1BF43F55B4}" srcOrd="1" destOrd="0" presId="urn:microsoft.com/office/officeart/2005/8/layout/vList2"/>
    <dgm:cxn modelId="{B8A0AA1C-CAA0-4EF1-BEC8-7BBB632C0DBB}" type="presParOf" srcId="{315AD0EC-2565-4F8A-B499-B00E4FB8F959}" destId="{D1D694B8-A6AF-41A4-ADCA-4EF5609D1AD3}" srcOrd="2" destOrd="0" presId="urn:microsoft.com/office/officeart/2005/8/layout/vList2"/>
    <dgm:cxn modelId="{0F9A6C64-86EC-48A8-A69B-97AF78D89220}" type="presParOf" srcId="{315AD0EC-2565-4F8A-B499-B00E4FB8F959}" destId="{520F03EB-C822-4443-9432-BF69178C9339}" srcOrd="3" destOrd="0" presId="urn:microsoft.com/office/officeart/2005/8/layout/vList2"/>
    <dgm:cxn modelId="{DDB20181-388F-40D4-8EAE-DDE5E02AC297}" type="presParOf" srcId="{315AD0EC-2565-4F8A-B499-B00E4FB8F959}" destId="{7EBE9F55-7E3B-411B-9DFF-F9714FCAFE50}" srcOrd="4" destOrd="0" presId="urn:microsoft.com/office/officeart/2005/8/layout/vList2"/>
    <dgm:cxn modelId="{C7D6442A-1034-4A38-9C0F-07C76B70C0BF}" type="presParOf" srcId="{315AD0EC-2565-4F8A-B499-B00E4FB8F959}" destId="{F3B91404-DE0E-430A-B28E-DC829FBB5E28}" srcOrd="5" destOrd="0" presId="urn:microsoft.com/office/officeart/2005/8/layout/vList2"/>
    <dgm:cxn modelId="{BC42FDAD-61B9-409D-92A3-D96179E22F76}" type="presParOf" srcId="{315AD0EC-2565-4F8A-B499-B00E4FB8F959}" destId="{3E6F75E4-4E74-4650-8AF2-F782A0705D12}" srcOrd="6" destOrd="0" presId="urn:microsoft.com/office/officeart/2005/8/layout/vList2"/>
    <dgm:cxn modelId="{BF092348-74C8-4BA6-A2AB-A6C46264A774}" type="presParOf" srcId="{315AD0EC-2565-4F8A-B499-B00E4FB8F959}" destId="{AADF18EB-8DCF-4A88-AD4E-57DDEE9431B0}" srcOrd="7" destOrd="0" presId="urn:microsoft.com/office/officeart/2005/8/layout/vList2"/>
    <dgm:cxn modelId="{BEEBBFDB-207D-4676-8D8D-6053D405C017}" type="presParOf" srcId="{315AD0EC-2565-4F8A-B499-B00E4FB8F959}" destId="{EAD49DF0-5BE8-4AB9-A758-62BF7D68C936}" srcOrd="8" destOrd="0" presId="urn:microsoft.com/office/officeart/2005/8/layout/vList2"/>
    <dgm:cxn modelId="{054DEE65-C147-4699-A031-56EB9FCCF53C}" type="presParOf" srcId="{315AD0EC-2565-4F8A-B499-B00E4FB8F959}" destId="{D3D5A494-73A5-40B0-BAB7-3513AB390B31}" srcOrd="9" destOrd="0" presId="urn:microsoft.com/office/officeart/2005/8/layout/vList2"/>
    <dgm:cxn modelId="{7E45D299-9DA7-46B8-B240-56A5A1E7C04C}" type="presParOf" srcId="{315AD0EC-2565-4F8A-B499-B00E4FB8F959}" destId="{7F82DFD3-4211-44F9-B8BE-E2AB5146BD7C}" srcOrd="10" destOrd="0" presId="urn:microsoft.com/office/officeart/2005/8/layout/vList2"/>
    <dgm:cxn modelId="{25301C52-02F1-49B8-BDB8-8EA8EA337CCF}" type="presParOf" srcId="{315AD0EC-2565-4F8A-B499-B00E4FB8F959}" destId="{82ABE2CD-26C5-4DF0-9793-CED6153C8F34}" srcOrd="11" destOrd="0" presId="urn:microsoft.com/office/officeart/2005/8/layout/vList2"/>
    <dgm:cxn modelId="{1AA511DB-C39C-4B6D-9A2C-D4E96A1124CC}" type="presParOf" srcId="{315AD0EC-2565-4F8A-B499-B00E4FB8F959}" destId="{5A23DBEC-C01E-4997-AD6A-796D9A348BAC}" srcOrd="12" destOrd="0" presId="urn:microsoft.com/office/officeart/2005/8/layout/vList2"/>
    <dgm:cxn modelId="{59DE290B-B593-475A-82E0-EF728E30D42A}" type="presParOf" srcId="{315AD0EC-2565-4F8A-B499-B00E4FB8F959}" destId="{6EC3D78C-9421-493B-BC91-587AC6BD6AF6}" srcOrd="13" destOrd="0" presId="urn:microsoft.com/office/officeart/2005/8/layout/vList2"/>
    <dgm:cxn modelId="{3211BA33-F60B-4957-9964-FF04ADFB45C7}" type="presParOf" srcId="{315AD0EC-2565-4F8A-B499-B00E4FB8F959}" destId="{8A5490DA-BF9E-4A41-B33A-F017B70F8585}" srcOrd="14" destOrd="0" presId="urn:microsoft.com/office/officeart/2005/8/layout/vList2"/>
    <dgm:cxn modelId="{9EEE9806-1551-49B7-87AE-D92939E5DA01}" type="presParOf" srcId="{315AD0EC-2565-4F8A-B499-B00E4FB8F959}" destId="{1A6C5A8C-2EDB-4539-B677-4EE7D3550242}" srcOrd="15" destOrd="0" presId="urn:microsoft.com/office/officeart/2005/8/layout/vList2"/>
    <dgm:cxn modelId="{E145D31F-1DB8-4995-A5B0-120B5DA92A3B}" type="presParOf" srcId="{315AD0EC-2565-4F8A-B499-B00E4FB8F959}" destId="{77F6F891-9CA8-430F-B138-C44A9FAAA8CC}" srcOrd="16" destOrd="0" presId="urn:microsoft.com/office/officeart/2005/8/layout/vList2"/>
    <dgm:cxn modelId="{795C3C90-8E04-40D8-AD37-C6CDDD053D26}" type="presParOf" srcId="{315AD0EC-2565-4F8A-B499-B00E4FB8F959}" destId="{9DC604AB-9BED-463F-897B-9091D01575C4}" srcOrd="17" destOrd="0" presId="urn:microsoft.com/office/officeart/2005/8/layout/vList2"/>
    <dgm:cxn modelId="{BF197EC3-0F3F-49C0-830E-1AD0D776E85D}" type="presParOf" srcId="{315AD0EC-2565-4F8A-B499-B00E4FB8F959}" destId="{D1350934-D896-42F8-AC60-A4EB76841CFE}" srcOrd="18" destOrd="0" presId="urn:microsoft.com/office/officeart/2005/8/layout/vList2"/>
    <dgm:cxn modelId="{E3F941E4-6938-43EF-AF2F-668A2FED555A}" type="presParOf" srcId="{315AD0EC-2565-4F8A-B499-B00E4FB8F959}" destId="{79596937-61AD-45E5-86B6-1369E815D4F2}" srcOrd="19" destOrd="0" presId="urn:microsoft.com/office/officeart/2005/8/layout/vList2"/>
    <dgm:cxn modelId="{6C7ECAD1-31E4-4F34-98A8-A919C468753A}" type="presParOf" srcId="{315AD0EC-2565-4F8A-B499-B00E4FB8F959}" destId="{D723DF06-EAB5-4961-A635-078A9A27568E}" srcOrd="2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00BD81-D4B6-4460-B0A7-D38AFBB52448}">
      <dsp:nvSpPr>
        <dsp:cNvPr id="0" name=""/>
        <dsp:cNvSpPr/>
      </dsp:nvSpPr>
      <dsp:spPr>
        <a:xfrm>
          <a:off x="0" y="43979"/>
          <a:ext cx="5870448" cy="38376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FR" sz="1600" kern="1200" dirty="0"/>
            <a:t>Nom, prénom, âge : Cheron, John, 42 ans </a:t>
          </a:r>
        </a:p>
      </dsp:txBody>
      <dsp:txXfrm>
        <a:off x="18734" y="62713"/>
        <a:ext cx="5832980" cy="346292"/>
      </dsp:txXfrm>
    </dsp:sp>
    <dsp:sp modelId="{D1D694B8-A6AF-41A4-ADCA-4EF5609D1AD3}">
      <dsp:nvSpPr>
        <dsp:cNvPr id="0" name=""/>
        <dsp:cNvSpPr/>
      </dsp:nvSpPr>
      <dsp:spPr>
        <a:xfrm>
          <a:off x="0" y="473819"/>
          <a:ext cx="5870448" cy="38376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FR" sz="1600" kern="1200"/>
            <a:t>Adresse : Rue Roger Salengro Villetaneuse 93430</a:t>
          </a:r>
        </a:p>
      </dsp:txBody>
      <dsp:txXfrm>
        <a:off x="18734" y="492553"/>
        <a:ext cx="5832980" cy="346292"/>
      </dsp:txXfrm>
    </dsp:sp>
    <dsp:sp modelId="{7EBE9F55-7E3B-411B-9DFF-F9714FCAFE50}">
      <dsp:nvSpPr>
        <dsp:cNvPr id="0" name=""/>
        <dsp:cNvSpPr/>
      </dsp:nvSpPr>
      <dsp:spPr>
        <a:xfrm>
          <a:off x="0" y="903660"/>
          <a:ext cx="5870448" cy="38376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FR" sz="1600" kern="1200" dirty="0"/>
            <a:t>Nationalité : Américaine</a:t>
          </a:r>
        </a:p>
      </dsp:txBody>
      <dsp:txXfrm>
        <a:off x="18734" y="922394"/>
        <a:ext cx="5832980" cy="346292"/>
      </dsp:txXfrm>
    </dsp:sp>
    <dsp:sp modelId="{3E6F75E4-4E74-4650-8AF2-F782A0705D12}">
      <dsp:nvSpPr>
        <dsp:cNvPr id="0" name=""/>
        <dsp:cNvSpPr/>
      </dsp:nvSpPr>
      <dsp:spPr>
        <a:xfrm>
          <a:off x="0" y="1333500"/>
          <a:ext cx="5870448" cy="38376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FR" sz="1600" kern="1200"/>
            <a:t>Situation familiale : Marié</a:t>
          </a:r>
        </a:p>
      </dsp:txBody>
      <dsp:txXfrm>
        <a:off x="18734" y="1352234"/>
        <a:ext cx="5832980" cy="346292"/>
      </dsp:txXfrm>
    </dsp:sp>
    <dsp:sp modelId="{EAD49DF0-5BE8-4AB9-A758-62BF7D68C936}">
      <dsp:nvSpPr>
        <dsp:cNvPr id="0" name=""/>
        <dsp:cNvSpPr/>
      </dsp:nvSpPr>
      <dsp:spPr>
        <a:xfrm>
          <a:off x="0" y="1763340"/>
          <a:ext cx="5870448" cy="38376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FR" sz="1600" kern="1200"/>
            <a:t>Nombre d’enfants : 3</a:t>
          </a:r>
        </a:p>
      </dsp:txBody>
      <dsp:txXfrm>
        <a:off x="18734" y="1782074"/>
        <a:ext cx="5832980" cy="346292"/>
      </dsp:txXfrm>
    </dsp:sp>
    <dsp:sp modelId="{7F82DFD3-4211-44F9-B8BE-E2AB5146BD7C}">
      <dsp:nvSpPr>
        <dsp:cNvPr id="0" name=""/>
        <dsp:cNvSpPr/>
      </dsp:nvSpPr>
      <dsp:spPr>
        <a:xfrm>
          <a:off x="0" y="2193180"/>
          <a:ext cx="5870448" cy="38376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FR" sz="1600" kern="1200"/>
            <a:t>Niveau d’étude : BAC +5</a:t>
          </a:r>
        </a:p>
      </dsp:txBody>
      <dsp:txXfrm>
        <a:off x="18734" y="2211914"/>
        <a:ext cx="5832980" cy="346292"/>
      </dsp:txXfrm>
    </dsp:sp>
    <dsp:sp modelId="{5A23DBEC-C01E-4997-AD6A-796D9A348BAC}">
      <dsp:nvSpPr>
        <dsp:cNvPr id="0" name=""/>
        <dsp:cNvSpPr/>
      </dsp:nvSpPr>
      <dsp:spPr>
        <a:xfrm>
          <a:off x="0" y="2623020"/>
          <a:ext cx="5870448" cy="38376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FR" sz="1600" kern="1200" dirty="0"/>
            <a:t>Résidence : Propriétaire</a:t>
          </a:r>
        </a:p>
      </dsp:txBody>
      <dsp:txXfrm>
        <a:off x="18734" y="2641754"/>
        <a:ext cx="5832980" cy="346292"/>
      </dsp:txXfrm>
    </dsp:sp>
    <dsp:sp modelId="{8A5490DA-BF9E-4A41-B33A-F017B70F8585}">
      <dsp:nvSpPr>
        <dsp:cNvPr id="0" name=""/>
        <dsp:cNvSpPr/>
      </dsp:nvSpPr>
      <dsp:spPr>
        <a:xfrm>
          <a:off x="0" y="3052860"/>
          <a:ext cx="5870448" cy="38376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FR" sz="1600" kern="1200"/>
            <a:t>Catégorie socio-professionnelle : Avocat </a:t>
          </a:r>
        </a:p>
      </dsp:txBody>
      <dsp:txXfrm>
        <a:off x="18734" y="3071594"/>
        <a:ext cx="5832980" cy="346292"/>
      </dsp:txXfrm>
    </dsp:sp>
    <dsp:sp modelId="{77F6F891-9CA8-430F-B138-C44A9FAAA8CC}">
      <dsp:nvSpPr>
        <dsp:cNvPr id="0" name=""/>
        <dsp:cNvSpPr/>
      </dsp:nvSpPr>
      <dsp:spPr>
        <a:xfrm>
          <a:off x="0" y="3482700"/>
          <a:ext cx="5870448" cy="383760"/>
        </a:xfrm>
        <a:prstGeom prst="round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FR" sz="1600" kern="1200"/>
            <a:t>Revenu annuel : +150 000</a:t>
          </a:r>
        </a:p>
      </dsp:txBody>
      <dsp:txXfrm>
        <a:off x="18734" y="3501434"/>
        <a:ext cx="5832980" cy="346292"/>
      </dsp:txXfrm>
    </dsp:sp>
    <dsp:sp modelId="{D1350934-D896-42F8-AC60-A4EB76841CFE}">
      <dsp:nvSpPr>
        <dsp:cNvPr id="0" name=""/>
        <dsp:cNvSpPr/>
      </dsp:nvSpPr>
      <dsp:spPr>
        <a:xfrm>
          <a:off x="0" y="3912540"/>
          <a:ext cx="5870448" cy="383760"/>
        </a:xfrm>
        <a:prstGeom prst="round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FR" sz="1600" kern="1200"/>
            <a:t>Revenu imposable : 120 000</a:t>
          </a:r>
        </a:p>
      </dsp:txBody>
      <dsp:txXfrm>
        <a:off x="18734" y="3931274"/>
        <a:ext cx="5832980" cy="346292"/>
      </dsp:txXfrm>
    </dsp:sp>
    <dsp:sp modelId="{D723DF06-EAB5-4961-A635-078A9A27568E}">
      <dsp:nvSpPr>
        <dsp:cNvPr id="0" name=""/>
        <dsp:cNvSpPr/>
      </dsp:nvSpPr>
      <dsp:spPr>
        <a:xfrm>
          <a:off x="0" y="4342380"/>
          <a:ext cx="5870448" cy="383760"/>
        </a:xfrm>
        <a:prstGeom prst="round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FR" sz="1600" kern="1200"/>
            <a:t>Quotient familial : 2000 </a:t>
          </a:r>
        </a:p>
      </dsp:txBody>
      <dsp:txXfrm>
        <a:off x="18734" y="4361114"/>
        <a:ext cx="5832980" cy="34629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fr-FR"/>
              <a:t>Modifiez le style du titre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6515A935-A0F6-4FDB-A656-06C14CC64C94}" type="datetimeFigureOut">
              <a:rPr lang="fr-FR" smtClean="0"/>
              <a:t>28/10/2022</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D9EA5E0-E777-431E-BD38-F0E38B225254}" type="slidenum">
              <a:rPr lang="fr-FR" smtClean="0"/>
              <a:t>‹N°›</a:t>
            </a:fld>
            <a:endParaRPr lang="fr-FR"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652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Date Placeholder 2"/>
          <p:cNvSpPr>
            <a:spLocks noGrp="1"/>
          </p:cNvSpPr>
          <p:nvPr>
            <p:ph type="dt" sz="half" idx="10"/>
          </p:nvPr>
        </p:nvSpPr>
        <p:spPr/>
        <p:txBody>
          <a:bodyPr/>
          <a:lstStyle/>
          <a:p>
            <a:fld id="{6515A935-A0F6-4FDB-A656-06C14CC64C94}" type="datetimeFigureOut">
              <a:rPr lang="fr-FR" smtClean="0"/>
              <a:t>28/10/2022</a:t>
            </a:fld>
            <a:endParaRPr lang="fr-FR" dirty="0"/>
          </a:p>
        </p:txBody>
      </p:sp>
      <p:sp>
        <p:nvSpPr>
          <p:cNvPr id="4" name="Footer Placeholder 3"/>
          <p:cNvSpPr>
            <a:spLocks noGrp="1"/>
          </p:cNvSpPr>
          <p:nvPr>
            <p:ph type="ftr" sz="quarter" idx="11"/>
          </p:nvPr>
        </p:nvSpPr>
        <p:spPr/>
        <p:txBody>
          <a:bodyPr/>
          <a:lstStyle/>
          <a:p>
            <a:endParaRPr lang="fr-FR" dirty="0"/>
          </a:p>
        </p:txBody>
      </p:sp>
      <p:sp>
        <p:nvSpPr>
          <p:cNvPr id="5" name="Slide Number Placeholder 4"/>
          <p:cNvSpPr>
            <a:spLocks noGrp="1"/>
          </p:cNvSpPr>
          <p:nvPr>
            <p:ph type="sldNum" sz="quarter" idx="12"/>
          </p:nvPr>
        </p:nvSpPr>
        <p:spPr/>
        <p:txBody>
          <a:bodyPr/>
          <a:lstStyle/>
          <a:p>
            <a:fld id="{9D9EA5E0-E777-431E-BD38-F0E38B225254}" type="slidenum">
              <a:rPr lang="fr-FR" smtClean="0"/>
              <a:t>‹N°›</a:t>
            </a:fld>
            <a:endParaRPr lang="fr-FR" dirty="0"/>
          </a:p>
        </p:txBody>
      </p:sp>
    </p:spTree>
    <p:extLst>
      <p:ext uri="{BB962C8B-B14F-4D97-AF65-F5344CB8AC3E}">
        <p14:creationId xmlns:p14="http://schemas.microsoft.com/office/powerpoint/2010/main" val="19021626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fr-FR"/>
              <a:t>Modifiez le style du titre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6515A935-A0F6-4FDB-A656-06C14CC64C94}" type="datetimeFigureOut">
              <a:rPr lang="fr-FR" smtClean="0"/>
              <a:t>28/10/2022</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D9EA5E0-E777-431E-BD38-F0E38B225254}" type="slidenum">
              <a:rPr lang="fr-FR" smtClean="0"/>
              <a:t>‹N°›</a:t>
            </a:fld>
            <a:endParaRPr lang="fr-FR" dirty="0"/>
          </a:p>
        </p:txBody>
      </p:sp>
    </p:spTree>
    <p:extLst>
      <p:ext uri="{BB962C8B-B14F-4D97-AF65-F5344CB8AC3E}">
        <p14:creationId xmlns:p14="http://schemas.microsoft.com/office/powerpoint/2010/main" val="6045203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fr-FR"/>
              <a:t>Modifiez le style du titre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6515A935-A0F6-4FDB-A656-06C14CC64C94}" type="datetimeFigureOut">
              <a:rPr lang="fr-FR" smtClean="0"/>
              <a:t>28/10/2022</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D9EA5E0-E777-431E-BD38-F0E38B225254}" type="slidenum">
              <a:rPr lang="fr-FR" smtClean="0"/>
              <a:t>‹N°›</a:t>
            </a:fld>
            <a:endParaRPr lang="fr-FR"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0262007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fr-FR"/>
              <a:t>Modifiez le style du titre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6515A935-A0F6-4FDB-A656-06C14CC64C94}" type="datetimeFigureOut">
              <a:rPr lang="fr-FR" smtClean="0"/>
              <a:t>28/10/2022</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D9EA5E0-E777-431E-BD38-F0E38B225254}" type="slidenum">
              <a:rPr lang="fr-FR" smtClean="0"/>
              <a:t>‹N°›</a:t>
            </a:fld>
            <a:endParaRPr lang="fr-FR" dirty="0"/>
          </a:p>
        </p:txBody>
      </p:sp>
    </p:spTree>
    <p:extLst>
      <p:ext uri="{BB962C8B-B14F-4D97-AF65-F5344CB8AC3E}">
        <p14:creationId xmlns:p14="http://schemas.microsoft.com/office/powerpoint/2010/main" val="6577503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fr-FR"/>
              <a:t>Modifiez le style du titre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fr-FR"/>
              <a:t>Cliquez pour modifier les styles du texte du masque</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6515A935-A0F6-4FDB-A656-06C14CC64C94}" type="datetimeFigureOut">
              <a:rPr lang="fr-FR" smtClean="0"/>
              <a:t>28/10/2022</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D9EA5E0-E777-431E-BD38-F0E38B225254}" type="slidenum">
              <a:rPr lang="fr-FR" smtClean="0"/>
              <a:t>‹N°›</a:t>
            </a:fld>
            <a:endParaRPr lang="fr-FR"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892023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fr-FR"/>
              <a:t>Modifiez le style du titre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fr-FR"/>
              <a:t>Cliquez pour modifier les styles du texte du masque</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6515A935-A0F6-4FDB-A656-06C14CC64C94}" type="datetimeFigureOut">
              <a:rPr lang="fr-FR" smtClean="0"/>
              <a:t>28/10/2022</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D9EA5E0-E777-431E-BD38-F0E38B225254}" type="slidenum">
              <a:rPr lang="fr-FR" smtClean="0"/>
              <a:t>‹N°›</a:t>
            </a:fld>
            <a:endParaRPr lang="fr-FR" dirty="0"/>
          </a:p>
        </p:txBody>
      </p:sp>
    </p:spTree>
    <p:extLst>
      <p:ext uri="{BB962C8B-B14F-4D97-AF65-F5344CB8AC3E}">
        <p14:creationId xmlns:p14="http://schemas.microsoft.com/office/powerpoint/2010/main" val="9443992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6515A935-A0F6-4FDB-A656-06C14CC64C94}" type="datetimeFigureOut">
              <a:rPr lang="fr-FR" smtClean="0"/>
              <a:t>28/10/2022</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D9EA5E0-E777-431E-BD38-F0E38B225254}" type="slidenum">
              <a:rPr lang="fr-FR" smtClean="0"/>
              <a:t>‹N°›</a:t>
            </a:fld>
            <a:endParaRPr lang="fr-FR" dirty="0"/>
          </a:p>
        </p:txBody>
      </p:sp>
    </p:spTree>
    <p:extLst>
      <p:ext uri="{BB962C8B-B14F-4D97-AF65-F5344CB8AC3E}">
        <p14:creationId xmlns:p14="http://schemas.microsoft.com/office/powerpoint/2010/main" val="2494398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6515A935-A0F6-4FDB-A656-06C14CC64C94}" type="datetimeFigureOut">
              <a:rPr lang="fr-FR" smtClean="0"/>
              <a:t>28/10/2022</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D9EA5E0-E777-431E-BD38-F0E38B225254}" type="slidenum">
              <a:rPr lang="fr-FR" smtClean="0"/>
              <a:t>‹N°›</a:t>
            </a:fld>
            <a:endParaRPr lang="fr-FR" dirty="0"/>
          </a:p>
        </p:txBody>
      </p:sp>
    </p:spTree>
    <p:extLst>
      <p:ext uri="{BB962C8B-B14F-4D97-AF65-F5344CB8AC3E}">
        <p14:creationId xmlns:p14="http://schemas.microsoft.com/office/powerpoint/2010/main" val="683338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nchor="ct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6515A935-A0F6-4FDB-A656-06C14CC64C94}" type="datetimeFigureOut">
              <a:rPr lang="fr-FR" smtClean="0"/>
              <a:t>28/10/2022</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D9EA5E0-E777-431E-BD38-F0E38B225254}" type="slidenum">
              <a:rPr lang="fr-FR" smtClean="0"/>
              <a:t>‹N°›</a:t>
            </a:fld>
            <a:endParaRPr lang="fr-FR" dirty="0"/>
          </a:p>
        </p:txBody>
      </p:sp>
    </p:spTree>
    <p:extLst>
      <p:ext uri="{BB962C8B-B14F-4D97-AF65-F5344CB8AC3E}">
        <p14:creationId xmlns:p14="http://schemas.microsoft.com/office/powerpoint/2010/main" val="609529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fr-FR"/>
              <a:t>Modifiez le style du titre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6515A935-A0F6-4FDB-A656-06C14CC64C94}" type="datetimeFigureOut">
              <a:rPr lang="fr-FR" smtClean="0"/>
              <a:t>28/10/2022</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D9EA5E0-E777-431E-BD38-F0E38B225254}" type="slidenum">
              <a:rPr lang="fr-FR" smtClean="0"/>
              <a:t>‹N°›</a:t>
            </a:fld>
            <a:endParaRPr lang="fr-FR" dirty="0"/>
          </a:p>
        </p:txBody>
      </p:sp>
    </p:spTree>
    <p:extLst>
      <p:ext uri="{BB962C8B-B14F-4D97-AF65-F5344CB8AC3E}">
        <p14:creationId xmlns:p14="http://schemas.microsoft.com/office/powerpoint/2010/main" val="2477206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6515A935-A0F6-4FDB-A656-06C14CC64C94}" type="datetimeFigureOut">
              <a:rPr lang="fr-FR" smtClean="0"/>
              <a:t>28/10/2022</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9D9EA5E0-E777-431E-BD38-F0E38B225254}" type="slidenum">
              <a:rPr lang="fr-FR" smtClean="0"/>
              <a:t>‹N°›</a:t>
            </a:fld>
            <a:endParaRPr lang="fr-FR" dirty="0"/>
          </a:p>
        </p:txBody>
      </p:sp>
    </p:spTree>
    <p:extLst>
      <p:ext uri="{BB962C8B-B14F-4D97-AF65-F5344CB8AC3E}">
        <p14:creationId xmlns:p14="http://schemas.microsoft.com/office/powerpoint/2010/main" val="1467759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6515A935-A0F6-4FDB-A656-06C14CC64C94}" type="datetimeFigureOut">
              <a:rPr lang="fr-FR" smtClean="0"/>
              <a:t>28/10/2022</a:t>
            </a:fld>
            <a:endParaRPr lang="fr-FR" dirty="0"/>
          </a:p>
        </p:txBody>
      </p:sp>
      <p:sp>
        <p:nvSpPr>
          <p:cNvPr id="8" name="Footer Placeholder 7"/>
          <p:cNvSpPr>
            <a:spLocks noGrp="1"/>
          </p:cNvSpPr>
          <p:nvPr>
            <p:ph type="ftr" sz="quarter" idx="11"/>
          </p:nvPr>
        </p:nvSpPr>
        <p:spPr/>
        <p:txBody>
          <a:bodyPr/>
          <a:lstStyle/>
          <a:p>
            <a:endParaRPr lang="fr-FR" dirty="0"/>
          </a:p>
        </p:txBody>
      </p:sp>
      <p:sp>
        <p:nvSpPr>
          <p:cNvPr id="9" name="Slide Number Placeholder 8"/>
          <p:cNvSpPr>
            <a:spLocks noGrp="1"/>
          </p:cNvSpPr>
          <p:nvPr>
            <p:ph type="sldNum" sz="quarter" idx="12"/>
          </p:nvPr>
        </p:nvSpPr>
        <p:spPr/>
        <p:txBody>
          <a:bodyPr/>
          <a:lstStyle/>
          <a:p>
            <a:fld id="{9D9EA5E0-E777-431E-BD38-F0E38B225254}" type="slidenum">
              <a:rPr lang="fr-FR" smtClean="0"/>
              <a:t>‹N°›</a:t>
            </a:fld>
            <a:endParaRPr lang="fr-FR" dirty="0"/>
          </a:p>
        </p:txBody>
      </p:sp>
    </p:spTree>
    <p:extLst>
      <p:ext uri="{BB962C8B-B14F-4D97-AF65-F5344CB8AC3E}">
        <p14:creationId xmlns:p14="http://schemas.microsoft.com/office/powerpoint/2010/main" val="12304171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6515A935-A0F6-4FDB-A656-06C14CC64C94}" type="datetimeFigureOut">
              <a:rPr lang="fr-FR" smtClean="0"/>
              <a:t>28/10/2022</a:t>
            </a:fld>
            <a:endParaRPr lang="fr-FR" dirty="0"/>
          </a:p>
        </p:txBody>
      </p:sp>
      <p:sp>
        <p:nvSpPr>
          <p:cNvPr id="4" name="Footer Placeholder 3"/>
          <p:cNvSpPr>
            <a:spLocks noGrp="1"/>
          </p:cNvSpPr>
          <p:nvPr>
            <p:ph type="ftr" sz="quarter" idx="11"/>
          </p:nvPr>
        </p:nvSpPr>
        <p:spPr/>
        <p:txBody>
          <a:bodyPr/>
          <a:lstStyle/>
          <a:p>
            <a:endParaRPr lang="fr-FR" dirty="0"/>
          </a:p>
        </p:txBody>
      </p:sp>
      <p:sp>
        <p:nvSpPr>
          <p:cNvPr id="5" name="Slide Number Placeholder 4"/>
          <p:cNvSpPr>
            <a:spLocks noGrp="1"/>
          </p:cNvSpPr>
          <p:nvPr>
            <p:ph type="sldNum" sz="quarter" idx="12"/>
          </p:nvPr>
        </p:nvSpPr>
        <p:spPr/>
        <p:txBody>
          <a:bodyPr/>
          <a:lstStyle/>
          <a:p>
            <a:fld id="{9D9EA5E0-E777-431E-BD38-F0E38B225254}" type="slidenum">
              <a:rPr lang="fr-FR" smtClean="0"/>
              <a:t>‹N°›</a:t>
            </a:fld>
            <a:endParaRPr lang="fr-FR" dirty="0"/>
          </a:p>
        </p:txBody>
      </p:sp>
    </p:spTree>
    <p:extLst>
      <p:ext uri="{BB962C8B-B14F-4D97-AF65-F5344CB8AC3E}">
        <p14:creationId xmlns:p14="http://schemas.microsoft.com/office/powerpoint/2010/main" val="2748651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15A935-A0F6-4FDB-A656-06C14CC64C94}" type="datetimeFigureOut">
              <a:rPr lang="fr-FR" smtClean="0"/>
              <a:t>28/10/2022</a:t>
            </a:fld>
            <a:endParaRPr lang="fr-FR" dirty="0"/>
          </a:p>
        </p:txBody>
      </p:sp>
      <p:sp>
        <p:nvSpPr>
          <p:cNvPr id="3" name="Footer Placeholder 2"/>
          <p:cNvSpPr>
            <a:spLocks noGrp="1"/>
          </p:cNvSpPr>
          <p:nvPr>
            <p:ph type="ftr" sz="quarter" idx="11"/>
          </p:nvPr>
        </p:nvSpPr>
        <p:spPr/>
        <p:txBody>
          <a:bodyPr/>
          <a:lstStyle/>
          <a:p>
            <a:endParaRPr lang="fr-FR" dirty="0"/>
          </a:p>
        </p:txBody>
      </p:sp>
      <p:sp>
        <p:nvSpPr>
          <p:cNvPr id="4" name="Slide Number Placeholder 3"/>
          <p:cNvSpPr>
            <a:spLocks noGrp="1"/>
          </p:cNvSpPr>
          <p:nvPr>
            <p:ph type="sldNum" sz="quarter" idx="12"/>
          </p:nvPr>
        </p:nvSpPr>
        <p:spPr/>
        <p:txBody>
          <a:bodyPr/>
          <a:lstStyle/>
          <a:p>
            <a:fld id="{9D9EA5E0-E777-431E-BD38-F0E38B225254}" type="slidenum">
              <a:rPr lang="fr-FR" smtClean="0"/>
              <a:t>‹N°›</a:t>
            </a:fld>
            <a:endParaRPr lang="fr-FR" dirty="0"/>
          </a:p>
        </p:txBody>
      </p:sp>
    </p:spTree>
    <p:extLst>
      <p:ext uri="{BB962C8B-B14F-4D97-AF65-F5344CB8AC3E}">
        <p14:creationId xmlns:p14="http://schemas.microsoft.com/office/powerpoint/2010/main" val="14430810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fr-FR"/>
              <a:t>Modifiez le style du titre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6515A935-A0F6-4FDB-A656-06C14CC64C94}" type="datetimeFigureOut">
              <a:rPr lang="fr-FR" smtClean="0"/>
              <a:t>28/10/2022</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9D9EA5E0-E777-431E-BD38-F0E38B225254}" type="slidenum">
              <a:rPr lang="fr-FR" smtClean="0"/>
              <a:t>‹N°›</a:t>
            </a:fld>
            <a:endParaRPr lang="fr-FR" dirty="0"/>
          </a:p>
        </p:txBody>
      </p:sp>
    </p:spTree>
    <p:extLst>
      <p:ext uri="{BB962C8B-B14F-4D97-AF65-F5344CB8AC3E}">
        <p14:creationId xmlns:p14="http://schemas.microsoft.com/office/powerpoint/2010/main" val="331052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fr-FR"/>
              <a:t>Modifiez le style du titre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6515A935-A0F6-4FDB-A656-06C14CC64C94}" type="datetimeFigureOut">
              <a:rPr lang="fr-FR" smtClean="0"/>
              <a:t>28/10/2022</a:t>
            </a:fld>
            <a:endParaRPr lang="fr-FR"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D9EA5E0-E777-431E-BD38-F0E38B225254}" type="slidenum">
              <a:rPr lang="fr-FR" smtClean="0"/>
              <a:t>‹N°›</a:t>
            </a:fld>
            <a:endParaRPr lang="fr-FR" dirty="0"/>
          </a:p>
        </p:txBody>
      </p:sp>
    </p:spTree>
    <p:extLst>
      <p:ext uri="{BB962C8B-B14F-4D97-AF65-F5344CB8AC3E}">
        <p14:creationId xmlns:p14="http://schemas.microsoft.com/office/powerpoint/2010/main" val="2619203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6515A935-A0F6-4FDB-A656-06C14CC64C94}" type="datetimeFigureOut">
              <a:rPr lang="fr-FR" smtClean="0"/>
              <a:t>28/10/2022</a:t>
            </a:fld>
            <a:endParaRPr lang="fr-FR"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fr-FR"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D9EA5E0-E777-431E-BD38-F0E38B225254}" type="slidenum">
              <a:rPr lang="fr-FR" smtClean="0"/>
              <a:t>‹N°›</a:t>
            </a:fld>
            <a:endParaRPr lang="fr-FR" dirty="0"/>
          </a:p>
        </p:txBody>
      </p:sp>
    </p:spTree>
    <p:extLst>
      <p:ext uri="{BB962C8B-B14F-4D97-AF65-F5344CB8AC3E}">
        <p14:creationId xmlns:p14="http://schemas.microsoft.com/office/powerpoint/2010/main" val="221686355"/>
      </p:ext>
    </p:extLst>
  </p:cSld>
  <p:clrMap bg1="dk1" tx1="lt1" bg2="dk2" tx2="lt2" accent1="accent1" accent2="accent2" accent3="accent3" accent4="accent4" accent5="accent5" accent6="accent6" hlink="hlink" folHlink="folHlink"/>
  <p:sldLayoutIdLst>
    <p:sldLayoutId id="2147484081" r:id="rId1"/>
    <p:sldLayoutId id="2147484082" r:id="rId2"/>
    <p:sldLayoutId id="2147484083" r:id="rId3"/>
    <p:sldLayoutId id="2147484084" r:id="rId4"/>
    <p:sldLayoutId id="2147484085" r:id="rId5"/>
    <p:sldLayoutId id="2147484086" r:id="rId6"/>
    <p:sldLayoutId id="2147484087" r:id="rId7"/>
    <p:sldLayoutId id="2147484088" r:id="rId8"/>
    <p:sldLayoutId id="2147484089" r:id="rId9"/>
    <p:sldLayoutId id="2147484090" r:id="rId10"/>
    <p:sldLayoutId id="2147484091" r:id="rId11"/>
    <p:sldLayoutId id="2147484092" r:id="rId12"/>
    <p:sldLayoutId id="2147484093" r:id="rId13"/>
    <p:sldLayoutId id="2147484094" r:id="rId14"/>
    <p:sldLayoutId id="2147484095" r:id="rId15"/>
    <p:sldLayoutId id="2147484096" r:id="rId16"/>
    <p:sldLayoutId id="214748409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9CA599E-0192-B99F-5737-9BDE9F3F1FA3}"/>
              </a:ext>
            </a:extLst>
          </p:cNvPr>
          <p:cNvSpPr>
            <a:spLocks noGrp="1"/>
          </p:cNvSpPr>
          <p:nvPr>
            <p:ph type="title"/>
          </p:nvPr>
        </p:nvSpPr>
        <p:spPr>
          <a:xfrm>
            <a:off x="211667" y="1266958"/>
            <a:ext cx="11870265" cy="4528457"/>
          </a:xfrm>
        </p:spPr>
        <p:txBody>
          <a:bodyPr vert="horz" lIns="91440" tIns="45720" rIns="91440" bIns="45720" rtlCol="0" anchor="ctr">
            <a:normAutofit/>
          </a:bodyPr>
          <a:lstStyle/>
          <a:p>
            <a:pPr>
              <a:lnSpc>
                <a:spcPct val="90000"/>
              </a:lnSpc>
            </a:pPr>
            <a:r>
              <a:rPr lang="en-US" sz="6100" b="0" i="0" kern="1200" dirty="0">
                <a:solidFill>
                  <a:schemeClr val="tx2"/>
                </a:solidFill>
                <a:latin typeface="+mj-lt"/>
                <a:ea typeface="+mj-ea"/>
                <a:cs typeface="+mj-cs"/>
              </a:rPr>
              <a:t>SAE 105 RECUEIL DE BESOIN :</a:t>
            </a:r>
            <a:br>
              <a:rPr lang="en-US" sz="6100" b="0" i="0" kern="1200" dirty="0">
                <a:solidFill>
                  <a:schemeClr val="tx2"/>
                </a:solidFill>
                <a:latin typeface="+mj-lt"/>
                <a:ea typeface="+mj-ea"/>
                <a:cs typeface="+mj-cs"/>
              </a:rPr>
            </a:br>
            <a:br>
              <a:rPr lang="en-US" sz="6100" b="0" i="0" kern="1200" dirty="0">
                <a:solidFill>
                  <a:schemeClr val="tx2"/>
                </a:solidFill>
                <a:latin typeface="+mj-lt"/>
                <a:ea typeface="+mj-ea"/>
                <a:cs typeface="+mj-cs"/>
              </a:rPr>
            </a:br>
            <a:r>
              <a:rPr lang="en-US" sz="6100" b="0" i="0" kern="1200" dirty="0">
                <a:solidFill>
                  <a:schemeClr val="tx2"/>
                </a:solidFill>
                <a:latin typeface="+mj-lt"/>
                <a:ea typeface="+mj-ea"/>
                <a:cs typeface="+mj-cs"/>
              </a:rPr>
              <a:t>FICHES DE PERSONA FOUILLEES</a:t>
            </a:r>
          </a:p>
        </p:txBody>
      </p:sp>
    </p:spTree>
    <p:extLst>
      <p:ext uri="{BB962C8B-B14F-4D97-AF65-F5344CB8AC3E}">
        <p14:creationId xmlns:p14="http://schemas.microsoft.com/office/powerpoint/2010/main" val="794441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Titre 19">
            <a:extLst>
              <a:ext uri="{FF2B5EF4-FFF2-40B4-BE49-F238E27FC236}">
                <a16:creationId xmlns:a16="http://schemas.microsoft.com/office/drawing/2014/main" id="{F52D05F4-76F1-DC48-6109-82A3897D9913}"/>
              </a:ext>
            </a:extLst>
          </p:cNvPr>
          <p:cNvSpPr>
            <a:spLocks noGrp="1"/>
          </p:cNvSpPr>
          <p:nvPr>
            <p:ph type="title"/>
          </p:nvPr>
        </p:nvSpPr>
        <p:spPr>
          <a:xfrm>
            <a:off x="6096000" y="2021304"/>
            <a:ext cx="5983705" cy="4724390"/>
          </a:xfrm>
        </p:spPr>
        <p:txBody>
          <a:bodyPr>
            <a:normAutofit fontScale="90000"/>
          </a:bodyPr>
          <a:lstStyle/>
          <a:p>
            <a:pPr>
              <a:lnSpc>
                <a:spcPct val="107000"/>
              </a:lnSpc>
              <a:spcAft>
                <a:spcPts val="800"/>
              </a:spcAft>
            </a:pPr>
            <a:br>
              <a:rPr lang="fr-FR" sz="1800" dirty="0">
                <a:effectLst/>
                <a:latin typeface="Calibri" panose="020F0502020204030204" pitchFamily="34" charset="0"/>
                <a:ea typeface="Calibri" panose="020F0502020204030204" pitchFamily="34" charset="0"/>
                <a:cs typeface="Times New Roman" panose="02020603050405020304" pitchFamily="18" charset="0"/>
              </a:rPr>
            </a:br>
            <a:br>
              <a:rPr lang="fr-FR" sz="1800" dirty="0">
                <a:effectLst/>
                <a:latin typeface="Calibri" panose="020F0502020204030204" pitchFamily="34" charset="0"/>
                <a:ea typeface="Calibri" panose="020F0502020204030204" pitchFamily="34" charset="0"/>
                <a:cs typeface="Times New Roman" panose="02020603050405020304" pitchFamily="18" charset="0"/>
              </a:rPr>
            </a:br>
            <a:br>
              <a:rPr lang="fr-FR" sz="1800" dirty="0">
                <a:effectLst/>
                <a:latin typeface="Calibri" panose="020F0502020204030204" pitchFamily="34" charset="0"/>
                <a:ea typeface="Calibri" panose="020F0502020204030204" pitchFamily="34" charset="0"/>
                <a:cs typeface="Times New Roman" panose="02020603050405020304" pitchFamily="18" charset="0"/>
              </a:rPr>
            </a:br>
            <a:br>
              <a:rPr lang="fr-FR" sz="1800" dirty="0">
                <a:effectLst/>
                <a:latin typeface="Calibri" panose="020F0502020204030204" pitchFamily="34" charset="0"/>
                <a:ea typeface="Calibri" panose="020F0502020204030204" pitchFamily="34" charset="0"/>
                <a:cs typeface="Times New Roman" panose="02020603050405020304" pitchFamily="18" charset="0"/>
              </a:rPr>
            </a:br>
            <a:br>
              <a:rPr lang="fr-FR" b="1" dirty="0">
                <a:latin typeface="Calibri" panose="020F0502020204030204" pitchFamily="34" charset="0"/>
                <a:cs typeface="Times New Roman" panose="02020603050405020304" pitchFamily="18" charset="0"/>
              </a:rPr>
            </a:br>
            <a:br>
              <a:rPr lang="fr-FR" b="1" dirty="0">
                <a:latin typeface="Calibri" panose="020F0502020204030204" pitchFamily="34" charset="0"/>
                <a:cs typeface="Times New Roman" panose="02020603050405020304" pitchFamily="18" charset="0"/>
              </a:rPr>
            </a:br>
            <a:r>
              <a:rPr lang="fr-FR" sz="1800" b="1" dirty="0">
                <a:latin typeface="Calibri" panose="020F0502020204030204" pitchFamily="34" charset="0"/>
                <a:cs typeface="Times New Roman" panose="02020603050405020304" pitchFamily="18" charset="0"/>
              </a:rPr>
              <a:t>But sur le site :</a:t>
            </a:r>
            <a:br>
              <a:rPr lang="fr-FR" sz="1800" b="1" dirty="0">
                <a:latin typeface="Calibri" panose="020F0502020204030204" pitchFamily="34" charset="0"/>
                <a:cs typeface="Times New Roman" panose="02020603050405020304" pitchFamily="18" charset="0"/>
              </a:rPr>
            </a:br>
            <a:r>
              <a:rPr lang="fr-FR" sz="1800" b="1" dirty="0">
                <a:latin typeface="Calibri" panose="020F0502020204030204" pitchFamily="34" charset="0"/>
                <a:cs typeface="Times New Roman" panose="02020603050405020304" pitchFamily="18" charset="0"/>
              </a:rPr>
              <a:t>	inscription aux services liés à l'enfance</a:t>
            </a:r>
            <a:br>
              <a:rPr lang="fr-FR" sz="1800" b="1" dirty="0">
                <a:latin typeface="Calibri" panose="020F0502020204030204" pitchFamily="34" charset="0"/>
                <a:cs typeface="Times New Roman" panose="02020603050405020304" pitchFamily="18" charset="0"/>
              </a:rPr>
            </a:br>
            <a:r>
              <a:rPr lang="fr-FR" sz="1800" b="1" dirty="0">
                <a:latin typeface="Calibri" panose="020F0502020204030204" pitchFamily="34" charset="0"/>
                <a:cs typeface="Times New Roman" panose="02020603050405020304" pitchFamily="18" charset="0"/>
              </a:rPr>
              <a:t> 	règlement des factures</a:t>
            </a:r>
            <a:br>
              <a:rPr lang="fr-FR" sz="1800" b="1" dirty="0">
                <a:latin typeface="Calibri" panose="020F0502020204030204" pitchFamily="34" charset="0"/>
                <a:cs typeface="Times New Roman" panose="02020603050405020304" pitchFamily="18" charset="0"/>
              </a:rPr>
            </a:br>
            <a:r>
              <a:rPr lang="fr-FR" sz="1800" b="1" dirty="0">
                <a:latin typeface="Calibri" panose="020F0502020204030204" pitchFamily="34" charset="0"/>
                <a:cs typeface="Times New Roman" panose="02020603050405020304" pitchFamily="18" charset="0"/>
              </a:rPr>
              <a:t> 	participer à la vie associative de la ville</a:t>
            </a:r>
            <a:br>
              <a:rPr lang="fr-FR" sz="1800" b="1" dirty="0">
                <a:latin typeface="Calibri" panose="020F0502020204030204" pitchFamily="34" charset="0"/>
                <a:cs typeface="Times New Roman" panose="02020603050405020304" pitchFamily="18" charset="0"/>
              </a:rPr>
            </a:br>
            <a:r>
              <a:rPr lang="fr-FR" sz="1800" b="1" dirty="0">
                <a:latin typeface="Calibri" panose="020F0502020204030204" pitchFamily="34" charset="0"/>
                <a:cs typeface="Times New Roman" panose="02020603050405020304" pitchFamily="18" charset="0"/>
              </a:rPr>
              <a:t> 	Animer le forum</a:t>
            </a:r>
            <a:br>
              <a:rPr lang="fr-FR" sz="1800" b="1" dirty="0">
                <a:latin typeface="Calibri" panose="020F0502020204030204" pitchFamily="34" charset="0"/>
                <a:cs typeface="Times New Roman" panose="02020603050405020304" pitchFamily="18" charset="0"/>
              </a:rPr>
            </a:br>
            <a:br>
              <a:rPr lang="fr-FR" sz="1800" b="1" dirty="0">
                <a:latin typeface="Calibri" panose="020F0502020204030204" pitchFamily="34" charset="0"/>
                <a:cs typeface="Times New Roman" panose="02020603050405020304" pitchFamily="18" charset="0"/>
              </a:rPr>
            </a:br>
            <a:r>
              <a:rPr lang="fr-FR" sz="1800" b="1" dirty="0">
                <a:latin typeface="Calibri" panose="020F0502020204030204" pitchFamily="34" charset="0"/>
                <a:cs typeface="Times New Roman" panose="02020603050405020304" pitchFamily="18" charset="0"/>
              </a:rPr>
              <a:t>Résultats attendus : gain de temps, avoir accès à des informations utiles aux parents</a:t>
            </a:r>
            <a:br>
              <a:rPr lang="fr-FR" sz="1800" b="1" dirty="0">
                <a:latin typeface="Calibri" panose="020F0502020204030204" pitchFamily="34" charset="0"/>
                <a:cs typeface="Times New Roman" panose="02020603050405020304" pitchFamily="18" charset="0"/>
              </a:rPr>
            </a:br>
            <a:br>
              <a:rPr lang="fr-FR" sz="1800" b="1" dirty="0">
                <a:latin typeface="Calibri" panose="020F0502020204030204" pitchFamily="34" charset="0"/>
                <a:cs typeface="Times New Roman" panose="02020603050405020304" pitchFamily="18" charset="0"/>
              </a:rPr>
            </a:br>
            <a:r>
              <a:rPr lang="fr-FR" sz="1800" b="1" dirty="0">
                <a:latin typeface="Calibri" panose="020F0502020204030204" pitchFamily="34" charset="0"/>
                <a:cs typeface="Times New Roman" panose="02020603050405020304" pitchFamily="18" charset="0"/>
              </a:rPr>
              <a:t>Comportement typique : très connectée, maniaque, extravertie </a:t>
            </a:r>
            <a:br>
              <a:rPr lang="fr-FR" sz="1800" b="1" dirty="0">
                <a:latin typeface="Calibri" panose="020F0502020204030204" pitchFamily="34" charset="0"/>
                <a:cs typeface="Times New Roman" panose="02020603050405020304" pitchFamily="18" charset="0"/>
              </a:rPr>
            </a:br>
            <a:r>
              <a:rPr lang="fr-FR" sz="1800" b="1" dirty="0">
                <a:latin typeface="Calibri" panose="020F0502020204030204" pitchFamily="34" charset="0"/>
                <a:cs typeface="Times New Roman" panose="02020603050405020304" pitchFamily="18" charset="0"/>
              </a:rPr>
              <a:t>Passion : sport, cuisine</a:t>
            </a:r>
            <a:br>
              <a:rPr lang="fr-FR" sz="1800" b="1" dirty="0">
                <a:latin typeface="Calibri" panose="020F0502020204030204" pitchFamily="34" charset="0"/>
                <a:cs typeface="Times New Roman" panose="02020603050405020304" pitchFamily="18" charset="0"/>
              </a:rPr>
            </a:br>
            <a:br>
              <a:rPr lang="fr-FR" sz="1800" b="1" dirty="0">
                <a:latin typeface="Calibri" panose="020F0502020204030204" pitchFamily="34" charset="0"/>
                <a:cs typeface="Times New Roman" panose="02020603050405020304" pitchFamily="18" charset="0"/>
              </a:rPr>
            </a:br>
            <a:r>
              <a:rPr lang="fr-FR" sz="1800" b="1" dirty="0">
                <a:latin typeface="Calibri" panose="020F0502020204030204" pitchFamily="34" charset="0"/>
                <a:cs typeface="Times New Roman" panose="02020603050405020304" pitchFamily="18" charset="0"/>
              </a:rPr>
              <a:t>Problèmes à éviter : complexité des informations </a:t>
            </a:r>
            <a:br>
              <a:rPr lang="fr-FR" sz="1800" b="1" dirty="0">
                <a:latin typeface="Calibri" panose="020F0502020204030204" pitchFamily="34" charset="0"/>
                <a:cs typeface="Times New Roman" panose="02020603050405020304" pitchFamily="18" charset="0"/>
              </a:rPr>
            </a:br>
            <a:r>
              <a:rPr lang="fr-FR" sz="1800" b="1" dirty="0">
                <a:latin typeface="Calibri" panose="020F0502020204030204" pitchFamily="34" charset="0"/>
                <a:cs typeface="Times New Roman" panose="02020603050405020304" pitchFamily="18" charset="0"/>
              </a:rPr>
              <a:t>Réseaux sociaux : Instagram, twitter, </a:t>
            </a:r>
            <a:r>
              <a:rPr lang="fr-FR" sz="1800" b="1" dirty="0" err="1">
                <a:latin typeface="Calibri" panose="020F0502020204030204" pitchFamily="34" charset="0"/>
                <a:cs typeface="Times New Roman" panose="02020603050405020304" pitchFamily="18" charset="0"/>
              </a:rPr>
              <a:t>Tiktok</a:t>
            </a:r>
            <a:r>
              <a:rPr lang="fr-FR" sz="1800" b="1" dirty="0">
                <a:latin typeface="Calibri" panose="020F0502020204030204" pitchFamily="34" charset="0"/>
                <a:cs typeface="Times New Roman" panose="02020603050405020304" pitchFamily="18" charset="0"/>
              </a:rPr>
              <a:t>, Snapchat  </a:t>
            </a:r>
            <a:br>
              <a:rPr lang="fr-FR" b="1" dirty="0">
                <a:latin typeface="Calibri" panose="020F0502020204030204" pitchFamily="34" charset="0"/>
                <a:cs typeface="Times New Roman" panose="02020603050405020304" pitchFamily="18" charset="0"/>
              </a:rPr>
            </a:br>
            <a:endParaRPr lang="fr-FR" b="1" dirty="0">
              <a:latin typeface="Calibri" panose="020F0502020204030204" pitchFamily="34" charset="0"/>
              <a:cs typeface="Times New Roman" panose="02020603050405020304" pitchFamily="18" charset="0"/>
            </a:endParaRPr>
          </a:p>
        </p:txBody>
      </p:sp>
      <p:sp>
        <p:nvSpPr>
          <p:cNvPr id="3" name="Sous-titre 2">
            <a:extLst>
              <a:ext uri="{FF2B5EF4-FFF2-40B4-BE49-F238E27FC236}">
                <a16:creationId xmlns:a16="http://schemas.microsoft.com/office/drawing/2014/main" id="{5D0C89D1-A99D-F620-7F6B-23B1A0821A93}"/>
              </a:ext>
            </a:extLst>
          </p:cNvPr>
          <p:cNvSpPr>
            <a:spLocks noGrp="1"/>
          </p:cNvSpPr>
          <p:nvPr>
            <p:ph idx="1"/>
          </p:nvPr>
        </p:nvSpPr>
        <p:spPr>
          <a:xfrm>
            <a:off x="3192379" y="264695"/>
            <a:ext cx="8887327" cy="1756609"/>
          </a:xfrm>
        </p:spPr>
        <p:txBody>
          <a:bodyPr>
            <a:normAutofit/>
          </a:bodyPr>
          <a:lstStyle/>
          <a:p>
            <a:pPr marL="0" indent="0">
              <a:lnSpc>
                <a:spcPct val="107000"/>
              </a:lnSpc>
              <a:spcAft>
                <a:spcPts val="800"/>
              </a:spcAft>
              <a:buNone/>
            </a:pPr>
            <a:r>
              <a:rPr lang="fr-FR" sz="3000" dirty="0">
                <a:latin typeface="Agency FB" panose="020B0503020202020204" pitchFamily="34" charset="0"/>
                <a:ea typeface="Calibri" panose="020F0502020204030204" pitchFamily="34" charset="0"/>
                <a:cs typeface="Times New Roman" panose="02020603050405020304" pitchFamily="18" charset="0"/>
              </a:rPr>
              <a:t>           </a:t>
            </a:r>
            <a:r>
              <a:rPr lang="fr-FR" sz="3000" dirty="0">
                <a:effectLst/>
                <a:latin typeface="Agency FB" panose="020B0503020202020204" pitchFamily="34" charset="0"/>
                <a:ea typeface="Calibri" panose="020F0502020204030204" pitchFamily="34" charset="0"/>
                <a:cs typeface="Times New Roman" panose="02020603050405020304" pitchFamily="18" charset="0"/>
              </a:rPr>
              <a:t>Jade est une femme au foyer. Elle aime s'engager auprès des associations locales et plus particulièrement les associations sportives. </a:t>
            </a:r>
            <a:r>
              <a:rPr lang="fr-FR" sz="3000" dirty="0">
                <a:latin typeface="Agency FB" panose="020B0503020202020204" pitchFamily="34" charset="0"/>
                <a:ea typeface="Calibri" panose="020F0502020204030204" pitchFamily="34" charset="0"/>
                <a:cs typeface="Times New Roman" panose="02020603050405020304" pitchFamily="18" charset="0"/>
              </a:rPr>
              <a:t>Elle</a:t>
            </a:r>
            <a:r>
              <a:rPr lang="fr-FR" sz="3000" dirty="0">
                <a:effectLst/>
                <a:latin typeface="Agency FB" panose="020B0503020202020204" pitchFamily="34" charset="0"/>
                <a:ea typeface="Calibri" panose="020F0502020204030204" pitchFamily="34" charset="0"/>
                <a:cs typeface="Times New Roman" panose="02020603050405020304" pitchFamily="18" charset="0"/>
              </a:rPr>
              <a:t> aime organiser des actions avec les associations.</a:t>
            </a:r>
          </a:p>
        </p:txBody>
      </p:sp>
      <p:sp>
        <p:nvSpPr>
          <p:cNvPr id="4" name="Rectangle 2">
            <a:extLst>
              <a:ext uri="{FF2B5EF4-FFF2-40B4-BE49-F238E27FC236}">
                <a16:creationId xmlns:a16="http://schemas.microsoft.com/office/drawing/2014/main" id="{9DD2B18C-0D2D-08E1-1A43-82F1F4B34E2E}"/>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pic>
        <p:nvPicPr>
          <p:cNvPr id="1025" name="Image 1" descr="Une image contenant texte, personne, portable, intérieur&#10;&#10;Description générée automatiquement">
            <a:extLst>
              <a:ext uri="{FF2B5EF4-FFF2-40B4-BE49-F238E27FC236}">
                <a16:creationId xmlns:a16="http://schemas.microsoft.com/office/drawing/2014/main" id="{3B4EB798-7745-AFA4-155B-CFDED769EF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26" y="264695"/>
            <a:ext cx="2727159" cy="1756609"/>
          </a:xfrm>
          <a:prstGeom prst="rect">
            <a:avLst/>
          </a:prstGeom>
          <a:noFill/>
          <a:ln w="34925">
            <a:solidFill>
              <a:schemeClr val="accent1"/>
            </a:solidFill>
          </a:ln>
          <a:extLst>
            <a:ext uri="{909E8E84-426E-40DD-AFC4-6F175D3DCCD1}">
              <a14:hiddenFill xmlns:a14="http://schemas.microsoft.com/office/drawing/2010/main">
                <a:solidFill>
                  <a:srgbClr val="FFFFFF"/>
                </a:solidFill>
              </a14:hiddenFill>
            </a:ext>
          </a:extLst>
        </p:spPr>
      </p:pic>
      <p:grpSp>
        <p:nvGrpSpPr>
          <p:cNvPr id="21" name="Groupe 20">
            <a:extLst>
              <a:ext uri="{FF2B5EF4-FFF2-40B4-BE49-F238E27FC236}">
                <a16:creationId xmlns:a16="http://schemas.microsoft.com/office/drawing/2014/main" id="{4BE4C5A0-028F-5381-D6C3-EDE903D8FCF7}"/>
              </a:ext>
            </a:extLst>
          </p:cNvPr>
          <p:cNvGrpSpPr/>
          <p:nvPr/>
        </p:nvGrpSpPr>
        <p:grpSpPr>
          <a:xfrm>
            <a:off x="32085" y="2353733"/>
            <a:ext cx="6063914" cy="4391962"/>
            <a:chOff x="0" y="2166329"/>
            <a:chExt cx="6096000" cy="4577122"/>
          </a:xfrm>
          <a:solidFill>
            <a:schemeClr val="accent1"/>
          </a:solidFill>
        </p:grpSpPr>
        <p:sp>
          <p:nvSpPr>
            <p:cNvPr id="22" name="Connecteur droit 21">
              <a:extLst>
                <a:ext uri="{FF2B5EF4-FFF2-40B4-BE49-F238E27FC236}">
                  <a16:creationId xmlns:a16="http://schemas.microsoft.com/office/drawing/2014/main" id="{D9ABEFA0-C98C-7EB5-27CA-2BED3655B876}"/>
                </a:ext>
              </a:extLst>
            </p:cNvPr>
            <p:cNvSpPr/>
            <p:nvPr/>
          </p:nvSpPr>
          <p:spPr>
            <a:xfrm>
              <a:off x="0" y="2166329"/>
              <a:ext cx="6096000" cy="0"/>
            </a:xfrm>
            <a:prstGeom prst="line">
              <a:avLst/>
            </a:prstGeom>
            <a:grpFill/>
            <a:ln>
              <a:solidFill>
                <a:schemeClr val="tx1"/>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Forme libre : forme 22">
              <a:extLst>
                <a:ext uri="{FF2B5EF4-FFF2-40B4-BE49-F238E27FC236}">
                  <a16:creationId xmlns:a16="http://schemas.microsoft.com/office/drawing/2014/main" id="{AFCC0D84-5381-6FA7-7FB0-89C660622334}"/>
                </a:ext>
              </a:extLst>
            </p:cNvPr>
            <p:cNvSpPr/>
            <p:nvPr/>
          </p:nvSpPr>
          <p:spPr>
            <a:xfrm>
              <a:off x="0" y="2166329"/>
              <a:ext cx="6096000" cy="416102"/>
            </a:xfrm>
            <a:custGeom>
              <a:avLst/>
              <a:gdLst>
                <a:gd name="connsiteX0" fmla="*/ 0 w 6096000"/>
                <a:gd name="connsiteY0" fmla="*/ 0 h 416102"/>
                <a:gd name="connsiteX1" fmla="*/ 6096000 w 6096000"/>
                <a:gd name="connsiteY1" fmla="*/ 0 h 416102"/>
                <a:gd name="connsiteX2" fmla="*/ 6096000 w 6096000"/>
                <a:gd name="connsiteY2" fmla="*/ 416102 h 416102"/>
                <a:gd name="connsiteX3" fmla="*/ 0 w 6096000"/>
                <a:gd name="connsiteY3" fmla="*/ 416102 h 416102"/>
                <a:gd name="connsiteX4" fmla="*/ 0 w 6096000"/>
                <a:gd name="connsiteY4" fmla="*/ 0 h 416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416102">
                  <a:moveTo>
                    <a:pt x="0" y="0"/>
                  </a:moveTo>
                  <a:lnTo>
                    <a:pt x="6096000" y="0"/>
                  </a:lnTo>
                  <a:lnTo>
                    <a:pt x="6096000" y="416102"/>
                  </a:lnTo>
                  <a:lnTo>
                    <a:pt x="0" y="416102"/>
                  </a:lnTo>
                  <a:lnTo>
                    <a:pt x="0" y="0"/>
                  </a:lnTo>
                  <a:close/>
                </a:path>
              </a:pathLst>
            </a:custGeom>
            <a:grpFill/>
            <a:ln>
              <a:solidFill>
                <a:schemeClr val="tx1"/>
              </a:solidFill>
              <a:extLst>
                <a:ext uri="{C807C97D-BFC1-408E-A445-0C87EB9F89A2}">
                  <ask:lineSketchStyleProps xmlns:ask="http://schemas.microsoft.com/office/drawing/2018/sketchyshapes">
                    <ask:type>
                      <ask:lineSketchNone/>
                    </ask:type>
                  </ask:lineSketchStyleProps>
                </a:ext>
              </a:extLst>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fr-FR" sz="1900" kern="1200" dirty="0"/>
                <a:t>Nom, prénom, âge : Kacem, Jade, 30 ans </a:t>
              </a:r>
              <a:endParaRPr lang="en-US" sz="1900" kern="1200" dirty="0"/>
            </a:p>
          </p:txBody>
        </p:sp>
        <p:sp>
          <p:nvSpPr>
            <p:cNvPr id="24" name="Connecteur droit 23">
              <a:extLst>
                <a:ext uri="{FF2B5EF4-FFF2-40B4-BE49-F238E27FC236}">
                  <a16:creationId xmlns:a16="http://schemas.microsoft.com/office/drawing/2014/main" id="{1BBF4379-C8E2-6A09-F739-BC0AE803CF79}"/>
                </a:ext>
              </a:extLst>
            </p:cNvPr>
            <p:cNvSpPr/>
            <p:nvPr/>
          </p:nvSpPr>
          <p:spPr>
            <a:xfrm>
              <a:off x="0" y="2582431"/>
              <a:ext cx="6096000" cy="0"/>
            </a:xfrm>
            <a:prstGeom prst="line">
              <a:avLst/>
            </a:prstGeom>
            <a:grpFill/>
            <a:ln>
              <a:solidFill>
                <a:schemeClr val="tx1"/>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Forme libre : forme 24">
              <a:extLst>
                <a:ext uri="{FF2B5EF4-FFF2-40B4-BE49-F238E27FC236}">
                  <a16:creationId xmlns:a16="http://schemas.microsoft.com/office/drawing/2014/main" id="{888CC93E-79B2-AE0D-3067-9EEC0DF3FC51}"/>
                </a:ext>
              </a:extLst>
            </p:cNvPr>
            <p:cNvSpPr/>
            <p:nvPr/>
          </p:nvSpPr>
          <p:spPr>
            <a:xfrm>
              <a:off x="0" y="2582431"/>
              <a:ext cx="6096000" cy="416102"/>
            </a:xfrm>
            <a:custGeom>
              <a:avLst/>
              <a:gdLst>
                <a:gd name="connsiteX0" fmla="*/ 0 w 6096000"/>
                <a:gd name="connsiteY0" fmla="*/ 0 h 416102"/>
                <a:gd name="connsiteX1" fmla="*/ 6096000 w 6096000"/>
                <a:gd name="connsiteY1" fmla="*/ 0 h 416102"/>
                <a:gd name="connsiteX2" fmla="*/ 6096000 w 6096000"/>
                <a:gd name="connsiteY2" fmla="*/ 416102 h 416102"/>
                <a:gd name="connsiteX3" fmla="*/ 0 w 6096000"/>
                <a:gd name="connsiteY3" fmla="*/ 416102 h 416102"/>
                <a:gd name="connsiteX4" fmla="*/ 0 w 6096000"/>
                <a:gd name="connsiteY4" fmla="*/ 0 h 416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416102">
                  <a:moveTo>
                    <a:pt x="0" y="0"/>
                  </a:moveTo>
                  <a:lnTo>
                    <a:pt x="6096000" y="0"/>
                  </a:lnTo>
                  <a:lnTo>
                    <a:pt x="6096000" y="416102"/>
                  </a:lnTo>
                  <a:lnTo>
                    <a:pt x="0" y="416102"/>
                  </a:lnTo>
                  <a:lnTo>
                    <a:pt x="0" y="0"/>
                  </a:lnTo>
                  <a:close/>
                </a:path>
              </a:pathLst>
            </a:custGeom>
            <a:grpFill/>
            <a:ln>
              <a:solidFill>
                <a:schemeClr val="tx1"/>
              </a:solidFill>
              <a:extLst>
                <a:ext uri="{C807C97D-BFC1-408E-A445-0C87EB9F89A2}">
                  <ask:lineSketchStyleProps xmlns:ask="http://schemas.microsoft.com/office/drawing/2018/sketchyshapes">
                    <ask:type>
                      <ask:lineSketchNone/>
                    </ask:type>
                  </ask:lineSketchStyleProps>
                </a:ext>
              </a:extLst>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fr-FR" sz="1900" kern="1200" dirty="0"/>
                <a:t>Adresse : Rue Maurice Utrillo Villetaneuse 93430</a:t>
              </a:r>
              <a:endParaRPr lang="en-US" sz="1900" kern="1200" dirty="0"/>
            </a:p>
          </p:txBody>
        </p:sp>
        <p:sp>
          <p:nvSpPr>
            <p:cNvPr id="26" name="Connecteur droit 25">
              <a:extLst>
                <a:ext uri="{FF2B5EF4-FFF2-40B4-BE49-F238E27FC236}">
                  <a16:creationId xmlns:a16="http://schemas.microsoft.com/office/drawing/2014/main" id="{904C6DB1-2FA3-CDE7-9432-843F3DEEA7F4}"/>
                </a:ext>
              </a:extLst>
            </p:cNvPr>
            <p:cNvSpPr/>
            <p:nvPr/>
          </p:nvSpPr>
          <p:spPr>
            <a:xfrm>
              <a:off x="0" y="2998533"/>
              <a:ext cx="6096000" cy="0"/>
            </a:xfrm>
            <a:prstGeom prst="line">
              <a:avLst/>
            </a:prstGeom>
            <a:grpFill/>
            <a:ln>
              <a:solidFill>
                <a:schemeClr val="tx1"/>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7" name="Forme libre : forme 26">
              <a:extLst>
                <a:ext uri="{FF2B5EF4-FFF2-40B4-BE49-F238E27FC236}">
                  <a16:creationId xmlns:a16="http://schemas.microsoft.com/office/drawing/2014/main" id="{BD240ACF-1195-FD20-2561-0B2EC55D7121}"/>
                </a:ext>
              </a:extLst>
            </p:cNvPr>
            <p:cNvSpPr/>
            <p:nvPr/>
          </p:nvSpPr>
          <p:spPr>
            <a:xfrm>
              <a:off x="0" y="2998533"/>
              <a:ext cx="6096000" cy="416102"/>
            </a:xfrm>
            <a:custGeom>
              <a:avLst/>
              <a:gdLst>
                <a:gd name="connsiteX0" fmla="*/ 0 w 6096000"/>
                <a:gd name="connsiteY0" fmla="*/ 0 h 416102"/>
                <a:gd name="connsiteX1" fmla="*/ 6096000 w 6096000"/>
                <a:gd name="connsiteY1" fmla="*/ 0 h 416102"/>
                <a:gd name="connsiteX2" fmla="*/ 6096000 w 6096000"/>
                <a:gd name="connsiteY2" fmla="*/ 416102 h 416102"/>
                <a:gd name="connsiteX3" fmla="*/ 0 w 6096000"/>
                <a:gd name="connsiteY3" fmla="*/ 416102 h 416102"/>
                <a:gd name="connsiteX4" fmla="*/ 0 w 6096000"/>
                <a:gd name="connsiteY4" fmla="*/ 0 h 416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416102">
                  <a:moveTo>
                    <a:pt x="0" y="0"/>
                  </a:moveTo>
                  <a:lnTo>
                    <a:pt x="6096000" y="0"/>
                  </a:lnTo>
                  <a:lnTo>
                    <a:pt x="6096000" y="416102"/>
                  </a:lnTo>
                  <a:lnTo>
                    <a:pt x="0" y="416102"/>
                  </a:lnTo>
                  <a:lnTo>
                    <a:pt x="0" y="0"/>
                  </a:lnTo>
                  <a:close/>
                </a:path>
              </a:pathLst>
            </a:custGeom>
            <a:grpFill/>
            <a:ln>
              <a:solidFill>
                <a:schemeClr val="tx1"/>
              </a:solidFill>
              <a:extLst>
                <a:ext uri="{C807C97D-BFC1-408E-A445-0C87EB9F89A2}">
                  <ask:lineSketchStyleProps xmlns:ask="http://schemas.microsoft.com/office/drawing/2018/sketchyshapes">
                    <ask:type>
                      <ask:lineSketchNone/>
                    </ask:type>
                  </ask:lineSketchStyleProps>
                </a:ext>
              </a:extLst>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fr-FR" sz="1900" kern="1200"/>
                <a:t>Nationalité : Française </a:t>
              </a:r>
              <a:endParaRPr lang="en-US" sz="1900" kern="1200"/>
            </a:p>
          </p:txBody>
        </p:sp>
        <p:sp>
          <p:nvSpPr>
            <p:cNvPr id="28" name="Connecteur droit 27">
              <a:extLst>
                <a:ext uri="{FF2B5EF4-FFF2-40B4-BE49-F238E27FC236}">
                  <a16:creationId xmlns:a16="http://schemas.microsoft.com/office/drawing/2014/main" id="{88FC0C88-9171-C3A7-7339-09CAAF2C2737}"/>
                </a:ext>
              </a:extLst>
            </p:cNvPr>
            <p:cNvSpPr/>
            <p:nvPr/>
          </p:nvSpPr>
          <p:spPr>
            <a:xfrm>
              <a:off x="0" y="3414635"/>
              <a:ext cx="6096000" cy="0"/>
            </a:xfrm>
            <a:prstGeom prst="line">
              <a:avLst/>
            </a:prstGeom>
            <a:grpFill/>
            <a:ln>
              <a:solidFill>
                <a:schemeClr val="tx1"/>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9" name="Forme libre : forme 28">
              <a:extLst>
                <a:ext uri="{FF2B5EF4-FFF2-40B4-BE49-F238E27FC236}">
                  <a16:creationId xmlns:a16="http://schemas.microsoft.com/office/drawing/2014/main" id="{920A6DB6-8243-5544-DA86-AAF8E9D18808}"/>
                </a:ext>
              </a:extLst>
            </p:cNvPr>
            <p:cNvSpPr/>
            <p:nvPr/>
          </p:nvSpPr>
          <p:spPr>
            <a:xfrm>
              <a:off x="0" y="3414635"/>
              <a:ext cx="6096000" cy="416102"/>
            </a:xfrm>
            <a:custGeom>
              <a:avLst/>
              <a:gdLst>
                <a:gd name="connsiteX0" fmla="*/ 0 w 6096000"/>
                <a:gd name="connsiteY0" fmla="*/ 0 h 416102"/>
                <a:gd name="connsiteX1" fmla="*/ 6096000 w 6096000"/>
                <a:gd name="connsiteY1" fmla="*/ 0 h 416102"/>
                <a:gd name="connsiteX2" fmla="*/ 6096000 w 6096000"/>
                <a:gd name="connsiteY2" fmla="*/ 416102 h 416102"/>
                <a:gd name="connsiteX3" fmla="*/ 0 w 6096000"/>
                <a:gd name="connsiteY3" fmla="*/ 416102 h 416102"/>
                <a:gd name="connsiteX4" fmla="*/ 0 w 6096000"/>
                <a:gd name="connsiteY4" fmla="*/ 0 h 416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416102">
                  <a:moveTo>
                    <a:pt x="0" y="0"/>
                  </a:moveTo>
                  <a:lnTo>
                    <a:pt x="6096000" y="0"/>
                  </a:lnTo>
                  <a:lnTo>
                    <a:pt x="6096000" y="416102"/>
                  </a:lnTo>
                  <a:lnTo>
                    <a:pt x="0" y="416102"/>
                  </a:lnTo>
                  <a:lnTo>
                    <a:pt x="0" y="0"/>
                  </a:lnTo>
                  <a:close/>
                </a:path>
              </a:pathLst>
            </a:custGeom>
            <a:grpFill/>
            <a:ln>
              <a:solidFill>
                <a:schemeClr val="tx1"/>
              </a:solidFill>
              <a:extLst>
                <a:ext uri="{C807C97D-BFC1-408E-A445-0C87EB9F89A2}">
                  <ask:lineSketchStyleProps xmlns:ask="http://schemas.microsoft.com/office/drawing/2018/sketchyshapes">
                    <ask:type>
                      <ask:lineSketchNone/>
                    </ask:type>
                  </ask:lineSketchStyleProps>
                </a:ext>
              </a:extLst>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fr-FR" sz="1900" kern="1200" dirty="0"/>
                <a:t>Situation familiale : Mariée</a:t>
              </a:r>
              <a:endParaRPr lang="en-US" sz="1900" kern="1200" dirty="0"/>
            </a:p>
          </p:txBody>
        </p:sp>
        <p:sp>
          <p:nvSpPr>
            <p:cNvPr id="30" name="Connecteur droit 29">
              <a:extLst>
                <a:ext uri="{FF2B5EF4-FFF2-40B4-BE49-F238E27FC236}">
                  <a16:creationId xmlns:a16="http://schemas.microsoft.com/office/drawing/2014/main" id="{3044E414-6D6B-8441-BE37-DED46DA0DF2B}"/>
                </a:ext>
              </a:extLst>
            </p:cNvPr>
            <p:cNvSpPr/>
            <p:nvPr/>
          </p:nvSpPr>
          <p:spPr>
            <a:xfrm>
              <a:off x="0" y="3830737"/>
              <a:ext cx="6096000" cy="0"/>
            </a:xfrm>
            <a:prstGeom prst="line">
              <a:avLst/>
            </a:prstGeom>
            <a:grpFill/>
            <a:ln>
              <a:solidFill>
                <a:schemeClr val="tx1"/>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Forme libre : forme 30">
              <a:extLst>
                <a:ext uri="{FF2B5EF4-FFF2-40B4-BE49-F238E27FC236}">
                  <a16:creationId xmlns:a16="http://schemas.microsoft.com/office/drawing/2014/main" id="{FC1C3392-6C63-5CAA-7FA8-56EE3D572D2D}"/>
                </a:ext>
              </a:extLst>
            </p:cNvPr>
            <p:cNvSpPr/>
            <p:nvPr/>
          </p:nvSpPr>
          <p:spPr>
            <a:xfrm>
              <a:off x="0" y="3830737"/>
              <a:ext cx="6096000" cy="416102"/>
            </a:xfrm>
            <a:custGeom>
              <a:avLst/>
              <a:gdLst>
                <a:gd name="connsiteX0" fmla="*/ 0 w 6096000"/>
                <a:gd name="connsiteY0" fmla="*/ 0 h 416102"/>
                <a:gd name="connsiteX1" fmla="*/ 6096000 w 6096000"/>
                <a:gd name="connsiteY1" fmla="*/ 0 h 416102"/>
                <a:gd name="connsiteX2" fmla="*/ 6096000 w 6096000"/>
                <a:gd name="connsiteY2" fmla="*/ 416102 h 416102"/>
                <a:gd name="connsiteX3" fmla="*/ 0 w 6096000"/>
                <a:gd name="connsiteY3" fmla="*/ 416102 h 416102"/>
                <a:gd name="connsiteX4" fmla="*/ 0 w 6096000"/>
                <a:gd name="connsiteY4" fmla="*/ 0 h 416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416102">
                  <a:moveTo>
                    <a:pt x="0" y="0"/>
                  </a:moveTo>
                  <a:lnTo>
                    <a:pt x="6096000" y="0"/>
                  </a:lnTo>
                  <a:lnTo>
                    <a:pt x="6096000" y="416102"/>
                  </a:lnTo>
                  <a:lnTo>
                    <a:pt x="0" y="416102"/>
                  </a:lnTo>
                  <a:lnTo>
                    <a:pt x="0" y="0"/>
                  </a:lnTo>
                  <a:close/>
                </a:path>
              </a:pathLst>
            </a:custGeom>
            <a:grpFill/>
            <a:ln>
              <a:solidFill>
                <a:schemeClr val="tx1"/>
              </a:solidFill>
              <a:extLst>
                <a:ext uri="{C807C97D-BFC1-408E-A445-0C87EB9F89A2}">
                  <ask:lineSketchStyleProps xmlns:ask="http://schemas.microsoft.com/office/drawing/2018/sketchyshapes">
                    <ask:type>
                      <ask:lineSketchNone/>
                    </ask:type>
                  </ask:lineSketchStyleProps>
                </a:ext>
              </a:extLst>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fr-FR" sz="1900" kern="1200"/>
                <a:t>Nombre d’enfants : 2</a:t>
              </a:r>
              <a:endParaRPr lang="en-US" sz="1900" kern="1200"/>
            </a:p>
          </p:txBody>
        </p:sp>
        <p:sp>
          <p:nvSpPr>
            <p:cNvPr id="32" name="Connecteur droit 31">
              <a:extLst>
                <a:ext uri="{FF2B5EF4-FFF2-40B4-BE49-F238E27FC236}">
                  <a16:creationId xmlns:a16="http://schemas.microsoft.com/office/drawing/2014/main" id="{0177152B-A84F-BF98-66B2-74950ED4CD0F}"/>
                </a:ext>
              </a:extLst>
            </p:cNvPr>
            <p:cNvSpPr/>
            <p:nvPr/>
          </p:nvSpPr>
          <p:spPr>
            <a:xfrm>
              <a:off x="0" y="4246839"/>
              <a:ext cx="6096000" cy="0"/>
            </a:xfrm>
            <a:prstGeom prst="line">
              <a:avLst/>
            </a:prstGeom>
            <a:grpFill/>
            <a:ln>
              <a:solidFill>
                <a:schemeClr val="tx1"/>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3" name="Forme libre : forme 32">
              <a:extLst>
                <a:ext uri="{FF2B5EF4-FFF2-40B4-BE49-F238E27FC236}">
                  <a16:creationId xmlns:a16="http://schemas.microsoft.com/office/drawing/2014/main" id="{050549B6-4369-2392-AD2C-6D9260E16E00}"/>
                </a:ext>
              </a:extLst>
            </p:cNvPr>
            <p:cNvSpPr/>
            <p:nvPr/>
          </p:nvSpPr>
          <p:spPr>
            <a:xfrm>
              <a:off x="0" y="4246839"/>
              <a:ext cx="6096000" cy="416102"/>
            </a:xfrm>
            <a:custGeom>
              <a:avLst/>
              <a:gdLst>
                <a:gd name="connsiteX0" fmla="*/ 0 w 6096000"/>
                <a:gd name="connsiteY0" fmla="*/ 0 h 416102"/>
                <a:gd name="connsiteX1" fmla="*/ 6096000 w 6096000"/>
                <a:gd name="connsiteY1" fmla="*/ 0 h 416102"/>
                <a:gd name="connsiteX2" fmla="*/ 6096000 w 6096000"/>
                <a:gd name="connsiteY2" fmla="*/ 416102 h 416102"/>
                <a:gd name="connsiteX3" fmla="*/ 0 w 6096000"/>
                <a:gd name="connsiteY3" fmla="*/ 416102 h 416102"/>
                <a:gd name="connsiteX4" fmla="*/ 0 w 6096000"/>
                <a:gd name="connsiteY4" fmla="*/ 0 h 416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416102">
                  <a:moveTo>
                    <a:pt x="0" y="0"/>
                  </a:moveTo>
                  <a:lnTo>
                    <a:pt x="6096000" y="0"/>
                  </a:lnTo>
                  <a:lnTo>
                    <a:pt x="6096000" y="416102"/>
                  </a:lnTo>
                  <a:lnTo>
                    <a:pt x="0" y="416102"/>
                  </a:lnTo>
                  <a:lnTo>
                    <a:pt x="0" y="0"/>
                  </a:lnTo>
                  <a:close/>
                </a:path>
              </a:pathLst>
            </a:custGeom>
            <a:grpFill/>
            <a:ln>
              <a:solidFill>
                <a:schemeClr val="tx1"/>
              </a:solidFill>
              <a:extLst>
                <a:ext uri="{C807C97D-BFC1-408E-A445-0C87EB9F89A2}">
                  <ask:lineSketchStyleProps xmlns:ask="http://schemas.microsoft.com/office/drawing/2018/sketchyshapes">
                    <ask:type>
                      <ask:lineSketchNone/>
                    </ask:type>
                  </ask:lineSketchStyleProps>
                </a:ext>
              </a:extLst>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fr-FR" sz="1900" kern="1200"/>
                <a:t>Niveau d’étude : BAC</a:t>
              </a:r>
              <a:endParaRPr lang="en-US" sz="1900" kern="1200"/>
            </a:p>
          </p:txBody>
        </p:sp>
        <p:sp>
          <p:nvSpPr>
            <p:cNvPr id="34" name="Connecteur droit 33">
              <a:extLst>
                <a:ext uri="{FF2B5EF4-FFF2-40B4-BE49-F238E27FC236}">
                  <a16:creationId xmlns:a16="http://schemas.microsoft.com/office/drawing/2014/main" id="{2C9F3DA5-DA4F-627F-0A47-5190C1F501B1}"/>
                </a:ext>
              </a:extLst>
            </p:cNvPr>
            <p:cNvSpPr/>
            <p:nvPr/>
          </p:nvSpPr>
          <p:spPr>
            <a:xfrm>
              <a:off x="0" y="4662941"/>
              <a:ext cx="6096000" cy="0"/>
            </a:xfrm>
            <a:prstGeom prst="line">
              <a:avLst/>
            </a:prstGeom>
            <a:grpFill/>
            <a:ln>
              <a:solidFill>
                <a:schemeClr val="tx1"/>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5" name="Forme libre : forme 34">
              <a:extLst>
                <a:ext uri="{FF2B5EF4-FFF2-40B4-BE49-F238E27FC236}">
                  <a16:creationId xmlns:a16="http://schemas.microsoft.com/office/drawing/2014/main" id="{5E58DAD7-AFEF-E5D4-602C-F28EF6691ECB}"/>
                </a:ext>
              </a:extLst>
            </p:cNvPr>
            <p:cNvSpPr/>
            <p:nvPr/>
          </p:nvSpPr>
          <p:spPr>
            <a:xfrm>
              <a:off x="0" y="4662941"/>
              <a:ext cx="6096000" cy="416102"/>
            </a:xfrm>
            <a:custGeom>
              <a:avLst/>
              <a:gdLst>
                <a:gd name="connsiteX0" fmla="*/ 0 w 6096000"/>
                <a:gd name="connsiteY0" fmla="*/ 0 h 416102"/>
                <a:gd name="connsiteX1" fmla="*/ 6096000 w 6096000"/>
                <a:gd name="connsiteY1" fmla="*/ 0 h 416102"/>
                <a:gd name="connsiteX2" fmla="*/ 6096000 w 6096000"/>
                <a:gd name="connsiteY2" fmla="*/ 416102 h 416102"/>
                <a:gd name="connsiteX3" fmla="*/ 0 w 6096000"/>
                <a:gd name="connsiteY3" fmla="*/ 416102 h 416102"/>
                <a:gd name="connsiteX4" fmla="*/ 0 w 6096000"/>
                <a:gd name="connsiteY4" fmla="*/ 0 h 416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416102">
                  <a:moveTo>
                    <a:pt x="0" y="0"/>
                  </a:moveTo>
                  <a:lnTo>
                    <a:pt x="6096000" y="0"/>
                  </a:lnTo>
                  <a:lnTo>
                    <a:pt x="6096000" y="416102"/>
                  </a:lnTo>
                  <a:lnTo>
                    <a:pt x="0" y="416102"/>
                  </a:lnTo>
                  <a:lnTo>
                    <a:pt x="0" y="0"/>
                  </a:lnTo>
                  <a:close/>
                </a:path>
              </a:pathLst>
            </a:custGeom>
            <a:grpFill/>
            <a:ln>
              <a:solidFill>
                <a:schemeClr val="tx1"/>
              </a:solidFill>
              <a:extLst>
                <a:ext uri="{C807C97D-BFC1-408E-A445-0C87EB9F89A2}">
                  <ask:lineSketchStyleProps xmlns:ask="http://schemas.microsoft.com/office/drawing/2018/sketchyshapes">
                    <ask:type>
                      <ask:lineSketchNone/>
                    </ask:type>
                  </ask:lineSketchStyleProps>
                </a:ext>
              </a:extLst>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fr-FR" sz="1900" kern="1200" dirty="0"/>
                <a:t>Résidence : Locataire </a:t>
              </a:r>
              <a:endParaRPr lang="en-US" sz="1900" kern="1200" dirty="0"/>
            </a:p>
          </p:txBody>
        </p:sp>
        <p:sp>
          <p:nvSpPr>
            <p:cNvPr id="36" name="Connecteur droit 35">
              <a:extLst>
                <a:ext uri="{FF2B5EF4-FFF2-40B4-BE49-F238E27FC236}">
                  <a16:creationId xmlns:a16="http://schemas.microsoft.com/office/drawing/2014/main" id="{E461DE1A-7D34-D005-D5E7-5521006131CD}"/>
                </a:ext>
              </a:extLst>
            </p:cNvPr>
            <p:cNvSpPr/>
            <p:nvPr/>
          </p:nvSpPr>
          <p:spPr>
            <a:xfrm>
              <a:off x="0" y="5079043"/>
              <a:ext cx="6096000" cy="0"/>
            </a:xfrm>
            <a:prstGeom prst="line">
              <a:avLst/>
            </a:prstGeom>
            <a:grpFill/>
            <a:ln>
              <a:solidFill>
                <a:schemeClr val="tx1"/>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7" name="Forme libre : forme 36">
              <a:extLst>
                <a:ext uri="{FF2B5EF4-FFF2-40B4-BE49-F238E27FC236}">
                  <a16:creationId xmlns:a16="http://schemas.microsoft.com/office/drawing/2014/main" id="{581EE49A-A583-DA2D-F669-1D6CC536C17B}"/>
                </a:ext>
              </a:extLst>
            </p:cNvPr>
            <p:cNvSpPr/>
            <p:nvPr/>
          </p:nvSpPr>
          <p:spPr>
            <a:xfrm>
              <a:off x="0" y="5079043"/>
              <a:ext cx="6096000" cy="416102"/>
            </a:xfrm>
            <a:custGeom>
              <a:avLst/>
              <a:gdLst>
                <a:gd name="connsiteX0" fmla="*/ 0 w 6096000"/>
                <a:gd name="connsiteY0" fmla="*/ 0 h 416102"/>
                <a:gd name="connsiteX1" fmla="*/ 6096000 w 6096000"/>
                <a:gd name="connsiteY1" fmla="*/ 0 h 416102"/>
                <a:gd name="connsiteX2" fmla="*/ 6096000 w 6096000"/>
                <a:gd name="connsiteY2" fmla="*/ 416102 h 416102"/>
                <a:gd name="connsiteX3" fmla="*/ 0 w 6096000"/>
                <a:gd name="connsiteY3" fmla="*/ 416102 h 416102"/>
                <a:gd name="connsiteX4" fmla="*/ 0 w 6096000"/>
                <a:gd name="connsiteY4" fmla="*/ 0 h 416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416102">
                  <a:moveTo>
                    <a:pt x="0" y="0"/>
                  </a:moveTo>
                  <a:lnTo>
                    <a:pt x="6096000" y="0"/>
                  </a:lnTo>
                  <a:lnTo>
                    <a:pt x="6096000" y="416102"/>
                  </a:lnTo>
                  <a:lnTo>
                    <a:pt x="0" y="416102"/>
                  </a:lnTo>
                  <a:lnTo>
                    <a:pt x="0" y="0"/>
                  </a:lnTo>
                  <a:close/>
                </a:path>
              </a:pathLst>
            </a:custGeom>
            <a:grpFill/>
            <a:ln>
              <a:solidFill>
                <a:schemeClr val="tx1"/>
              </a:solidFill>
              <a:extLst>
                <a:ext uri="{C807C97D-BFC1-408E-A445-0C87EB9F89A2}">
                  <ask:lineSketchStyleProps xmlns:ask="http://schemas.microsoft.com/office/drawing/2018/sketchyshapes">
                    <ask:type>
                      <ask:lineSketchNone/>
                    </ask:type>
                  </ask:lineSketchStyleProps>
                </a:ext>
              </a:extLst>
            </a:ln>
          </p:spPr>
          <p:style>
            <a:lnRef idx="0">
              <a:schemeClr val="dk1">
                <a:alpha val="0"/>
                <a:hueOff val="0"/>
                <a:satOff val="0"/>
                <a:lumOff val="0"/>
                <a:alphaOff val="0"/>
              </a:schemeClr>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fr-FR" sz="1900" kern="1200" dirty="0"/>
                <a:t>Catégorie socio-professionnelle : Femme au foyer </a:t>
              </a:r>
              <a:endParaRPr lang="en-US" sz="1900" kern="1200" dirty="0"/>
            </a:p>
          </p:txBody>
        </p:sp>
        <p:sp>
          <p:nvSpPr>
            <p:cNvPr id="38" name="Connecteur droit 37">
              <a:extLst>
                <a:ext uri="{FF2B5EF4-FFF2-40B4-BE49-F238E27FC236}">
                  <a16:creationId xmlns:a16="http://schemas.microsoft.com/office/drawing/2014/main" id="{954B8F7C-8712-0F55-69FC-F9918DB91495}"/>
                </a:ext>
              </a:extLst>
            </p:cNvPr>
            <p:cNvSpPr/>
            <p:nvPr/>
          </p:nvSpPr>
          <p:spPr>
            <a:xfrm>
              <a:off x="0" y="5495145"/>
              <a:ext cx="6096000" cy="0"/>
            </a:xfrm>
            <a:prstGeom prst="line">
              <a:avLst/>
            </a:prstGeom>
            <a:grpFill/>
            <a:ln>
              <a:solidFill>
                <a:schemeClr val="tx1"/>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9" name="Forme libre : forme 38">
              <a:extLst>
                <a:ext uri="{FF2B5EF4-FFF2-40B4-BE49-F238E27FC236}">
                  <a16:creationId xmlns:a16="http://schemas.microsoft.com/office/drawing/2014/main" id="{D0C0C87D-65B5-F882-1548-5D672BEFFFDB}"/>
                </a:ext>
              </a:extLst>
            </p:cNvPr>
            <p:cNvSpPr/>
            <p:nvPr/>
          </p:nvSpPr>
          <p:spPr>
            <a:xfrm>
              <a:off x="0" y="5495145"/>
              <a:ext cx="6096000" cy="416102"/>
            </a:xfrm>
            <a:custGeom>
              <a:avLst/>
              <a:gdLst>
                <a:gd name="connsiteX0" fmla="*/ 0 w 6096000"/>
                <a:gd name="connsiteY0" fmla="*/ 0 h 416102"/>
                <a:gd name="connsiteX1" fmla="*/ 6096000 w 6096000"/>
                <a:gd name="connsiteY1" fmla="*/ 0 h 416102"/>
                <a:gd name="connsiteX2" fmla="*/ 6096000 w 6096000"/>
                <a:gd name="connsiteY2" fmla="*/ 416102 h 416102"/>
                <a:gd name="connsiteX3" fmla="*/ 0 w 6096000"/>
                <a:gd name="connsiteY3" fmla="*/ 416102 h 416102"/>
                <a:gd name="connsiteX4" fmla="*/ 0 w 6096000"/>
                <a:gd name="connsiteY4" fmla="*/ 0 h 416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416102">
                  <a:moveTo>
                    <a:pt x="0" y="0"/>
                  </a:moveTo>
                  <a:lnTo>
                    <a:pt x="6096000" y="0"/>
                  </a:lnTo>
                  <a:lnTo>
                    <a:pt x="6096000" y="416102"/>
                  </a:lnTo>
                  <a:lnTo>
                    <a:pt x="0" y="416102"/>
                  </a:lnTo>
                  <a:lnTo>
                    <a:pt x="0" y="0"/>
                  </a:lnTo>
                  <a:close/>
                </a:path>
              </a:pathLst>
            </a:custGeom>
            <a:grpFill/>
            <a:ln>
              <a:solidFill>
                <a:schemeClr val="tx1"/>
              </a:solidFill>
              <a:extLst>
                <a:ext uri="{C807C97D-BFC1-408E-A445-0C87EB9F89A2}">
                  <ask:lineSketchStyleProps xmlns:ask="http://schemas.microsoft.com/office/drawing/2018/sketchyshapes">
                    <ask:type>
                      <ask:lineSketchNone/>
                    </ask:type>
                  </ask:lineSketchStyleProps>
                </a:ext>
              </a:extLst>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fr-FR" sz="1900" kern="1200"/>
                <a:t>Revenu annuel du foyer : 28 000</a:t>
              </a:r>
              <a:endParaRPr lang="en-US" sz="1900" kern="1200"/>
            </a:p>
          </p:txBody>
        </p:sp>
        <p:sp>
          <p:nvSpPr>
            <p:cNvPr id="40" name="Connecteur droit 39">
              <a:extLst>
                <a:ext uri="{FF2B5EF4-FFF2-40B4-BE49-F238E27FC236}">
                  <a16:creationId xmlns:a16="http://schemas.microsoft.com/office/drawing/2014/main" id="{2D0CEA6D-5426-1F7A-B893-34B17A09D546}"/>
                </a:ext>
              </a:extLst>
            </p:cNvPr>
            <p:cNvSpPr/>
            <p:nvPr/>
          </p:nvSpPr>
          <p:spPr>
            <a:xfrm>
              <a:off x="0" y="5911247"/>
              <a:ext cx="6096000" cy="0"/>
            </a:xfrm>
            <a:prstGeom prst="line">
              <a:avLst/>
            </a:prstGeom>
            <a:grpFill/>
            <a:ln>
              <a:solidFill>
                <a:schemeClr val="tx1"/>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1" name="Forme libre : forme 40">
              <a:extLst>
                <a:ext uri="{FF2B5EF4-FFF2-40B4-BE49-F238E27FC236}">
                  <a16:creationId xmlns:a16="http://schemas.microsoft.com/office/drawing/2014/main" id="{6970E1B7-EBBC-6CA2-D9CA-574A3272B986}"/>
                </a:ext>
              </a:extLst>
            </p:cNvPr>
            <p:cNvSpPr/>
            <p:nvPr/>
          </p:nvSpPr>
          <p:spPr>
            <a:xfrm>
              <a:off x="0" y="5933346"/>
              <a:ext cx="6096000" cy="416102"/>
            </a:xfrm>
            <a:custGeom>
              <a:avLst/>
              <a:gdLst>
                <a:gd name="connsiteX0" fmla="*/ 0 w 6096000"/>
                <a:gd name="connsiteY0" fmla="*/ 0 h 416102"/>
                <a:gd name="connsiteX1" fmla="*/ 6096000 w 6096000"/>
                <a:gd name="connsiteY1" fmla="*/ 0 h 416102"/>
                <a:gd name="connsiteX2" fmla="*/ 6096000 w 6096000"/>
                <a:gd name="connsiteY2" fmla="*/ 416102 h 416102"/>
                <a:gd name="connsiteX3" fmla="*/ 0 w 6096000"/>
                <a:gd name="connsiteY3" fmla="*/ 416102 h 416102"/>
                <a:gd name="connsiteX4" fmla="*/ 0 w 6096000"/>
                <a:gd name="connsiteY4" fmla="*/ 0 h 416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416102">
                  <a:moveTo>
                    <a:pt x="0" y="0"/>
                  </a:moveTo>
                  <a:lnTo>
                    <a:pt x="6096000" y="0"/>
                  </a:lnTo>
                  <a:lnTo>
                    <a:pt x="6096000" y="416102"/>
                  </a:lnTo>
                  <a:lnTo>
                    <a:pt x="0" y="416102"/>
                  </a:lnTo>
                  <a:lnTo>
                    <a:pt x="0" y="0"/>
                  </a:lnTo>
                  <a:close/>
                </a:path>
              </a:pathLst>
            </a:custGeom>
            <a:grpFill/>
            <a:ln>
              <a:solidFill>
                <a:schemeClr val="tx1"/>
              </a:solidFill>
              <a:extLst>
                <a:ext uri="{C807C97D-BFC1-408E-A445-0C87EB9F89A2}">
                  <ask:lineSketchStyleProps xmlns:ask="http://schemas.microsoft.com/office/drawing/2018/sketchyshapes">
                    <ask:type>
                      <ask:lineSketchNone/>
                    </ask:type>
                  </ask:lineSketchStyleProps>
                </a:ext>
              </a:extLst>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fr-FR" sz="1900" kern="1200"/>
                <a:t>Revenu imposable : 24 000</a:t>
              </a:r>
              <a:endParaRPr lang="en-US" sz="1900" kern="1200"/>
            </a:p>
          </p:txBody>
        </p:sp>
        <p:sp>
          <p:nvSpPr>
            <p:cNvPr id="42" name="Connecteur droit 41">
              <a:extLst>
                <a:ext uri="{FF2B5EF4-FFF2-40B4-BE49-F238E27FC236}">
                  <a16:creationId xmlns:a16="http://schemas.microsoft.com/office/drawing/2014/main" id="{15CEFB40-F1AE-B906-98F9-9105D51028D0}"/>
                </a:ext>
              </a:extLst>
            </p:cNvPr>
            <p:cNvSpPr/>
            <p:nvPr/>
          </p:nvSpPr>
          <p:spPr>
            <a:xfrm>
              <a:off x="0" y="6327349"/>
              <a:ext cx="6096000" cy="0"/>
            </a:xfrm>
            <a:prstGeom prst="line">
              <a:avLst/>
            </a:prstGeom>
            <a:grpFill/>
            <a:ln>
              <a:solidFill>
                <a:schemeClr val="tx1"/>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3" name="Forme libre : forme 42">
              <a:extLst>
                <a:ext uri="{FF2B5EF4-FFF2-40B4-BE49-F238E27FC236}">
                  <a16:creationId xmlns:a16="http://schemas.microsoft.com/office/drawing/2014/main" id="{E027812A-8AEC-53FD-9437-CD8D8412BE8F}"/>
                </a:ext>
              </a:extLst>
            </p:cNvPr>
            <p:cNvSpPr/>
            <p:nvPr/>
          </p:nvSpPr>
          <p:spPr>
            <a:xfrm>
              <a:off x="0" y="6327349"/>
              <a:ext cx="6096000" cy="416102"/>
            </a:xfrm>
            <a:custGeom>
              <a:avLst/>
              <a:gdLst>
                <a:gd name="connsiteX0" fmla="*/ 0 w 6096000"/>
                <a:gd name="connsiteY0" fmla="*/ 0 h 416102"/>
                <a:gd name="connsiteX1" fmla="*/ 6096000 w 6096000"/>
                <a:gd name="connsiteY1" fmla="*/ 0 h 416102"/>
                <a:gd name="connsiteX2" fmla="*/ 6096000 w 6096000"/>
                <a:gd name="connsiteY2" fmla="*/ 416102 h 416102"/>
                <a:gd name="connsiteX3" fmla="*/ 0 w 6096000"/>
                <a:gd name="connsiteY3" fmla="*/ 416102 h 416102"/>
                <a:gd name="connsiteX4" fmla="*/ 0 w 6096000"/>
                <a:gd name="connsiteY4" fmla="*/ 0 h 416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416102">
                  <a:moveTo>
                    <a:pt x="0" y="0"/>
                  </a:moveTo>
                  <a:lnTo>
                    <a:pt x="6096000" y="0"/>
                  </a:lnTo>
                  <a:lnTo>
                    <a:pt x="6096000" y="416102"/>
                  </a:lnTo>
                  <a:lnTo>
                    <a:pt x="0" y="416102"/>
                  </a:lnTo>
                  <a:lnTo>
                    <a:pt x="0" y="0"/>
                  </a:lnTo>
                  <a:close/>
                </a:path>
              </a:pathLst>
            </a:custGeom>
            <a:grpFill/>
            <a:ln>
              <a:solidFill>
                <a:schemeClr val="tx1"/>
              </a:solidFill>
              <a:extLst>
                <a:ext uri="{C807C97D-BFC1-408E-A445-0C87EB9F89A2}">
                  <ask:lineSketchStyleProps xmlns:ask="http://schemas.microsoft.com/office/drawing/2018/sketchyshapes">
                    <ask:type>
                      <ask:lineSketchNone/>
                    </ask:type>
                  </ask:lineSketchStyleProps>
                </a:ext>
              </a:extLst>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fr-FR" sz="1900" kern="1200" dirty="0"/>
                <a:t>Quotient familial : 400 </a:t>
              </a:r>
              <a:endParaRPr lang="en-US" sz="1900" kern="1200" dirty="0"/>
            </a:p>
          </p:txBody>
        </p:sp>
      </p:grpSp>
    </p:spTree>
    <p:extLst>
      <p:ext uri="{BB962C8B-B14F-4D97-AF65-F5344CB8AC3E}">
        <p14:creationId xmlns:p14="http://schemas.microsoft.com/office/powerpoint/2010/main" val="7796240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E2FDAD6-E9B6-1FD4-74B7-810574E63C55}"/>
              </a:ext>
            </a:extLst>
          </p:cNvPr>
          <p:cNvSpPr>
            <a:spLocks noGrp="1"/>
          </p:cNvSpPr>
          <p:nvPr>
            <p:ph idx="1"/>
          </p:nvPr>
        </p:nvSpPr>
        <p:spPr>
          <a:xfrm>
            <a:off x="198120" y="243840"/>
            <a:ext cx="11856720" cy="6400800"/>
          </a:xfrm>
        </p:spPr>
        <p:txBody>
          <a:bodyPr>
            <a:normAutofit fontScale="62500" lnSpcReduction="20000"/>
          </a:bodyPr>
          <a:lstStyle/>
          <a:p>
            <a:pPr marL="0" indent="0" algn="ctr">
              <a:lnSpc>
                <a:spcPct val="100000"/>
              </a:lnSpc>
              <a:buNone/>
            </a:pPr>
            <a:r>
              <a:rPr lang="fr-FR" sz="8900" b="1" dirty="0">
                <a:solidFill>
                  <a:schemeClr val="tx1"/>
                </a:solidFill>
                <a:latin typeface="Algerian" panose="04020705040A02060702" pitchFamily="82" charset="0"/>
                <a:cs typeface="Times New Roman" panose="02020603050405020304" pitchFamily="18" charset="0"/>
              </a:rPr>
              <a:t>Pourquoi cette personne est susceptible d’accéder au site :</a:t>
            </a:r>
          </a:p>
          <a:p>
            <a:pPr marL="0" indent="0" algn="ctr">
              <a:lnSpc>
                <a:spcPct val="100000"/>
              </a:lnSpc>
              <a:buNone/>
            </a:pPr>
            <a:endParaRPr lang="fr-FR" sz="8900" b="1" dirty="0">
              <a:solidFill>
                <a:schemeClr val="tx1"/>
              </a:solidFill>
              <a:latin typeface="Algerian" panose="04020705040A02060702" pitchFamily="82" charset="0"/>
              <a:cs typeface="Times New Roman" panose="02020603050405020304" pitchFamily="18" charset="0"/>
            </a:endParaRPr>
          </a:p>
          <a:p>
            <a:pPr marL="0" indent="0" algn="ctr">
              <a:buNone/>
            </a:pPr>
            <a:r>
              <a:rPr lang="fr-FR" sz="5600" dirty="0">
                <a:solidFill>
                  <a:schemeClr val="tx1"/>
                </a:solidFill>
                <a:latin typeface="Bodoni MT" panose="02070603080606020203" pitchFamily="18" charset="0"/>
                <a:cs typeface="Times New Roman" panose="02020603050405020304" pitchFamily="18" charset="0"/>
              </a:rPr>
              <a:t>Je pense que cette personne est susceptible  d'accéder au site car elle n’a pas envie de passer son temps à attendre dans les files d'attente aux  horaires d'ouverture de la mairie. Elle est très engagée dans la vie associative de sa ville, elle aime animer les séances de sport ou des stages au sein de son association.</a:t>
            </a:r>
          </a:p>
          <a:p>
            <a:pPr marL="0" indent="0">
              <a:buNone/>
            </a:pPr>
            <a:endParaRPr lang="fr-FR" dirty="0"/>
          </a:p>
        </p:txBody>
      </p:sp>
    </p:spTree>
    <p:extLst>
      <p:ext uri="{BB962C8B-B14F-4D97-AF65-F5344CB8AC3E}">
        <p14:creationId xmlns:p14="http://schemas.microsoft.com/office/powerpoint/2010/main" val="41004195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BAF109-AB0E-CDFC-0EEA-2100372AB70E}"/>
              </a:ext>
            </a:extLst>
          </p:cNvPr>
          <p:cNvSpPr>
            <a:spLocks noGrp="1"/>
          </p:cNvSpPr>
          <p:nvPr>
            <p:ph type="title"/>
          </p:nvPr>
        </p:nvSpPr>
        <p:spPr>
          <a:xfrm>
            <a:off x="6092952" y="2697479"/>
            <a:ext cx="5870448" cy="3886199"/>
          </a:xfrm>
        </p:spPr>
        <p:txBody>
          <a:bodyPr>
            <a:normAutofit fontScale="90000"/>
          </a:bodyPr>
          <a:lstStyle/>
          <a:p>
            <a:pPr>
              <a:lnSpc>
                <a:spcPct val="107000"/>
              </a:lnSpc>
              <a:spcAft>
                <a:spcPts val="800"/>
              </a:spcAft>
            </a:pPr>
            <a:r>
              <a:rPr lang="fr-FR" sz="1800" b="1" dirty="0">
                <a:effectLst/>
                <a:latin typeface="Calibri" panose="020F0502020204030204" pitchFamily="34" charset="0"/>
                <a:ea typeface="Calibri" panose="020F0502020204030204" pitchFamily="34" charset="0"/>
                <a:cs typeface="Times New Roman" panose="02020603050405020304" pitchFamily="18" charset="0"/>
              </a:rPr>
              <a:t>But sur le site : </a:t>
            </a:r>
            <a:br>
              <a:rPr lang="fr-FR" sz="1800" b="1" dirty="0">
                <a:effectLst/>
                <a:latin typeface="Calibri" panose="020F0502020204030204" pitchFamily="34" charset="0"/>
                <a:ea typeface="Calibri" panose="020F0502020204030204" pitchFamily="34" charset="0"/>
                <a:cs typeface="Times New Roman" panose="02020603050405020304" pitchFamily="18" charset="0"/>
              </a:rPr>
            </a:br>
            <a:r>
              <a:rPr lang="fr-FR" sz="1800" b="1" dirty="0">
                <a:effectLst/>
                <a:latin typeface="Calibri" panose="020F0502020204030204" pitchFamily="34" charset="0"/>
                <a:ea typeface="Calibri" panose="020F0502020204030204" pitchFamily="34" charset="0"/>
                <a:cs typeface="Times New Roman" panose="02020603050405020304" pitchFamily="18" charset="0"/>
              </a:rPr>
              <a:t>	inscrire ses enfants aux différentes activités</a:t>
            </a:r>
            <a:br>
              <a:rPr lang="fr-FR" sz="1800" b="1" dirty="0">
                <a:effectLst/>
                <a:latin typeface="Calibri" panose="020F0502020204030204" pitchFamily="34" charset="0"/>
                <a:ea typeface="Calibri" panose="020F0502020204030204" pitchFamily="34" charset="0"/>
                <a:cs typeface="Times New Roman" panose="02020603050405020304" pitchFamily="18" charset="0"/>
              </a:rPr>
            </a:br>
            <a:r>
              <a:rPr lang="fr-FR" sz="1800" b="1" dirty="0">
                <a:effectLst/>
                <a:latin typeface="Calibri" panose="020F0502020204030204" pitchFamily="34" charset="0"/>
                <a:ea typeface="Calibri" panose="020F0502020204030204" pitchFamily="34" charset="0"/>
                <a:cs typeface="Times New Roman" panose="02020603050405020304" pitchFamily="18" charset="0"/>
              </a:rPr>
              <a:t>	</a:t>
            </a:r>
            <a:r>
              <a:rPr lang="fr-FR" sz="1800" b="1" dirty="0">
                <a:latin typeface="Calibri" panose="020F0502020204030204" pitchFamily="34" charset="0"/>
                <a:cs typeface="Times New Roman" panose="02020603050405020304" pitchFamily="18" charset="0"/>
              </a:rPr>
              <a:t>règlement des factures</a:t>
            </a:r>
            <a:br>
              <a:rPr lang="fr-FR" sz="1800" b="1" dirty="0">
                <a:effectLst/>
                <a:latin typeface="Calibri" panose="020F0502020204030204" pitchFamily="34" charset="0"/>
                <a:ea typeface="Calibri" panose="020F0502020204030204" pitchFamily="34" charset="0"/>
                <a:cs typeface="Times New Roman" panose="02020603050405020304" pitchFamily="18" charset="0"/>
              </a:rPr>
            </a:br>
            <a:br>
              <a:rPr lang="fr-FR" sz="1800" b="1" dirty="0">
                <a:effectLst/>
                <a:latin typeface="Calibri" panose="020F0502020204030204" pitchFamily="34" charset="0"/>
                <a:ea typeface="Calibri" panose="020F0502020204030204" pitchFamily="34" charset="0"/>
                <a:cs typeface="Times New Roman" panose="02020603050405020304" pitchFamily="18" charset="0"/>
              </a:rPr>
            </a:br>
            <a:r>
              <a:rPr lang="fr-FR" sz="1800" b="1" dirty="0">
                <a:effectLst/>
                <a:latin typeface="Calibri" panose="020F0502020204030204" pitchFamily="34" charset="0"/>
                <a:ea typeface="Calibri" panose="020F0502020204030204" pitchFamily="34" charset="0"/>
                <a:cs typeface="Times New Roman" panose="02020603050405020304" pitchFamily="18" charset="0"/>
              </a:rPr>
              <a:t>Résultats attendus : fluidité des informations</a:t>
            </a:r>
            <a:br>
              <a:rPr lang="fr-FR" sz="1800" b="1" dirty="0">
                <a:effectLst/>
                <a:latin typeface="Calibri" panose="020F0502020204030204" pitchFamily="34" charset="0"/>
                <a:ea typeface="Calibri" panose="020F0502020204030204" pitchFamily="34" charset="0"/>
                <a:cs typeface="Times New Roman" panose="02020603050405020304" pitchFamily="18" charset="0"/>
              </a:rPr>
            </a:br>
            <a:r>
              <a:rPr lang="fr-FR" sz="1800" b="1" dirty="0">
                <a:effectLst/>
                <a:latin typeface="Calibri" panose="020F0502020204030204" pitchFamily="34" charset="0"/>
                <a:ea typeface="Calibri" panose="020F0502020204030204" pitchFamily="34" charset="0"/>
                <a:cs typeface="Times New Roman" panose="02020603050405020304" pitchFamily="18" charset="0"/>
              </a:rPr>
              <a:t>à tout heure</a:t>
            </a:r>
            <a:br>
              <a:rPr lang="fr-FR" sz="1800" b="1" dirty="0">
                <a:effectLst/>
                <a:latin typeface="Calibri" panose="020F0502020204030204" pitchFamily="34" charset="0"/>
                <a:ea typeface="Calibri" panose="020F0502020204030204" pitchFamily="34" charset="0"/>
                <a:cs typeface="Times New Roman" panose="02020603050405020304" pitchFamily="18" charset="0"/>
              </a:rPr>
            </a:br>
            <a:br>
              <a:rPr lang="fr-FR" sz="1800" b="1" dirty="0">
                <a:effectLst/>
                <a:latin typeface="Calibri" panose="020F0502020204030204" pitchFamily="34" charset="0"/>
                <a:ea typeface="Calibri" panose="020F0502020204030204" pitchFamily="34" charset="0"/>
                <a:cs typeface="Times New Roman" panose="02020603050405020304" pitchFamily="18" charset="0"/>
              </a:rPr>
            </a:br>
            <a:r>
              <a:rPr lang="fr-FR" sz="1800" b="1" dirty="0">
                <a:effectLst/>
                <a:latin typeface="Calibri" panose="020F0502020204030204" pitchFamily="34" charset="0"/>
                <a:ea typeface="Calibri" panose="020F0502020204030204" pitchFamily="34" charset="0"/>
                <a:cs typeface="Times New Roman" panose="02020603050405020304" pitchFamily="18" charset="0"/>
              </a:rPr>
              <a:t>Problèmes à éviter : accessibilités au site</a:t>
            </a:r>
            <a:br>
              <a:rPr lang="fr-FR" sz="1800" b="1" dirty="0">
                <a:effectLst/>
                <a:latin typeface="Calibri" panose="020F0502020204030204" pitchFamily="34" charset="0"/>
                <a:ea typeface="Calibri" panose="020F0502020204030204" pitchFamily="34" charset="0"/>
                <a:cs typeface="Times New Roman" panose="02020603050405020304" pitchFamily="18" charset="0"/>
              </a:rPr>
            </a:br>
            <a:br>
              <a:rPr lang="fr-FR" sz="1800" b="1" dirty="0">
                <a:effectLst/>
                <a:latin typeface="Calibri" panose="020F0502020204030204" pitchFamily="34" charset="0"/>
                <a:ea typeface="Calibri" panose="020F0502020204030204" pitchFamily="34" charset="0"/>
                <a:cs typeface="Times New Roman" panose="02020603050405020304" pitchFamily="18" charset="0"/>
              </a:rPr>
            </a:br>
            <a:r>
              <a:rPr lang="fr-FR" sz="1800" b="1" dirty="0">
                <a:effectLst/>
                <a:latin typeface="Calibri" panose="020F0502020204030204" pitchFamily="34" charset="0"/>
                <a:ea typeface="Calibri" panose="020F0502020204030204" pitchFamily="34" charset="0"/>
                <a:cs typeface="Times New Roman" panose="02020603050405020304" pitchFamily="18" charset="0"/>
              </a:rPr>
              <a:t>Comportement typique : généreux, organisé</a:t>
            </a:r>
            <a:br>
              <a:rPr lang="fr-FR" sz="1800" b="1" dirty="0">
                <a:effectLst/>
                <a:latin typeface="Calibri" panose="020F0502020204030204" pitchFamily="34" charset="0"/>
                <a:ea typeface="Calibri" panose="020F0502020204030204" pitchFamily="34" charset="0"/>
                <a:cs typeface="Times New Roman" panose="02020603050405020304" pitchFamily="18" charset="0"/>
              </a:rPr>
            </a:br>
            <a:r>
              <a:rPr lang="fr-FR" sz="1800" b="1" dirty="0">
                <a:effectLst/>
                <a:latin typeface="Calibri" panose="020F0502020204030204" pitchFamily="34" charset="0"/>
                <a:ea typeface="Calibri" panose="020F0502020204030204" pitchFamily="34" charset="0"/>
                <a:cs typeface="Times New Roman" panose="02020603050405020304" pitchFamily="18" charset="0"/>
              </a:rPr>
              <a:t>Passion : golf, échec </a:t>
            </a:r>
            <a:br>
              <a:rPr lang="fr-FR" sz="1800" b="1" dirty="0">
                <a:effectLst/>
                <a:latin typeface="Calibri" panose="020F0502020204030204" pitchFamily="34" charset="0"/>
                <a:ea typeface="Calibri" panose="020F0502020204030204" pitchFamily="34" charset="0"/>
                <a:cs typeface="Times New Roman" panose="02020603050405020304" pitchFamily="18" charset="0"/>
              </a:rPr>
            </a:br>
            <a:r>
              <a:rPr lang="fr-FR" sz="1800" b="1" dirty="0">
                <a:effectLst/>
                <a:latin typeface="Calibri" panose="020F0502020204030204" pitchFamily="34" charset="0"/>
                <a:ea typeface="Calibri" panose="020F0502020204030204" pitchFamily="34" charset="0"/>
                <a:cs typeface="Times New Roman" panose="02020603050405020304" pitchFamily="18" charset="0"/>
              </a:rPr>
              <a:t>réseaux sociaux : LinkedIn, Facebook</a:t>
            </a:r>
            <a:br>
              <a:rPr lang="fr-FR" sz="1800" dirty="0">
                <a:effectLst/>
                <a:latin typeface="Calibri" panose="020F0502020204030204" pitchFamily="34" charset="0"/>
                <a:ea typeface="Calibri" panose="020F0502020204030204" pitchFamily="34" charset="0"/>
                <a:cs typeface="Times New Roman" panose="02020603050405020304" pitchFamily="18" charset="0"/>
              </a:rPr>
            </a:br>
            <a:endParaRPr lang="fr-FR" dirty="0"/>
          </a:p>
        </p:txBody>
      </p:sp>
      <p:sp>
        <p:nvSpPr>
          <p:cNvPr id="4" name="Espace réservé du texte 3">
            <a:extLst>
              <a:ext uri="{FF2B5EF4-FFF2-40B4-BE49-F238E27FC236}">
                <a16:creationId xmlns:a16="http://schemas.microsoft.com/office/drawing/2014/main" id="{9F819749-F858-9E09-E058-08B998EF8EDB}"/>
              </a:ext>
            </a:extLst>
          </p:cNvPr>
          <p:cNvSpPr>
            <a:spLocks noGrp="1"/>
          </p:cNvSpPr>
          <p:nvPr>
            <p:ph sz="half" idx="1"/>
          </p:nvPr>
        </p:nvSpPr>
        <p:spPr>
          <a:xfrm>
            <a:off x="3489960" y="0"/>
            <a:ext cx="8473440" cy="1981201"/>
          </a:xfrm>
        </p:spPr>
        <p:txBody>
          <a:bodyPr>
            <a:normAutofit fontScale="25000" lnSpcReduction="20000"/>
          </a:bodyPr>
          <a:lstStyle/>
          <a:p>
            <a:pPr marL="0" indent="0">
              <a:buNone/>
            </a:pPr>
            <a:r>
              <a:rPr lang="fr-FR" sz="12800" dirty="0">
                <a:latin typeface="Agency FB" panose="020B0503020202020204" pitchFamily="34" charset="0"/>
                <a:cs typeface="Times New Roman" panose="02020603050405020304" pitchFamily="18" charset="0"/>
              </a:rPr>
              <a:t>      </a:t>
            </a:r>
            <a:r>
              <a:rPr lang="fr-FR" sz="12000" dirty="0">
                <a:latin typeface="Agency FB" panose="020B0503020202020204" pitchFamily="34" charset="0"/>
                <a:cs typeface="Times New Roman" panose="02020603050405020304" pitchFamily="18" charset="0"/>
              </a:rPr>
              <a:t>John est un avocat au Barreau de Paris. Il est dynamique et n'aime pas que les choses traînent il a très peu de temps. Il est très occupé par son travail. Il a des journées très remplies.  C'est lui qui s'occupe de l'éducation de ses enfants.</a:t>
            </a:r>
          </a:p>
          <a:p>
            <a:endParaRPr lang="fr-FR" dirty="0"/>
          </a:p>
        </p:txBody>
      </p:sp>
      <p:graphicFrame>
        <p:nvGraphicFramePr>
          <p:cNvPr id="9" name="Espace réservé du contenu 8">
            <a:extLst>
              <a:ext uri="{FF2B5EF4-FFF2-40B4-BE49-F238E27FC236}">
                <a16:creationId xmlns:a16="http://schemas.microsoft.com/office/drawing/2014/main" id="{4AAAD09E-29D9-6967-32B5-409E5B2F758B}"/>
              </a:ext>
            </a:extLst>
          </p:cNvPr>
          <p:cNvGraphicFramePr>
            <a:graphicFrameLocks noGrp="1"/>
          </p:cNvGraphicFramePr>
          <p:nvPr>
            <p:ph sz="half" idx="2"/>
            <p:extLst>
              <p:ext uri="{D42A27DB-BD31-4B8C-83A1-F6EECF244321}">
                <p14:modId xmlns:p14="http://schemas.microsoft.com/office/powerpoint/2010/main" val="3400450006"/>
              </p:ext>
            </p:extLst>
          </p:nvPr>
        </p:nvGraphicFramePr>
        <p:xfrm>
          <a:off x="222504" y="2087880"/>
          <a:ext cx="5870448" cy="4770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49" name="Image 2">
            <a:extLst>
              <a:ext uri="{FF2B5EF4-FFF2-40B4-BE49-F238E27FC236}">
                <a16:creationId xmlns:a16="http://schemas.microsoft.com/office/drawing/2014/main" id="{687CE9A2-B940-31AE-FDEE-812A53CFDD7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00" y="121920"/>
            <a:ext cx="2971800" cy="1859280"/>
          </a:xfrm>
          <a:prstGeom prst="rect">
            <a:avLst/>
          </a:prstGeom>
          <a:noFill/>
          <a:ln w="34925">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8751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E052F18D-4672-7F9B-7757-5B6AD9F2BFBA}"/>
              </a:ext>
            </a:extLst>
          </p:cNvPr>
          <p:cNvSpPr>
            <a:spLocks noGrp="1"/>
          </p:cNvSpPr>
          <p:nvPr>
            <p:ph type="subTitle" idx="1"/>
          </p:nvPr>
        </p:nvSpPr>
        <p:spPr>
          <a:xfrm>
            <a:off x="182880" y="137160"/>
            <a:ext cx="11795760" cy="6522720"/>
          </a:xfrm>
        </p:spPr>
        <p:txBody>
          <a:bodyPr>
            <a:normAutofit fontScale="77500" lnSpcReduction="20000"/>
          </a:bodyPr>
          <a:lstStyle/>
          <a:p>
            <a:pPr algn="ctr"/>
            <a:r>
              <a:rPr lang="fr-FR" sz="7100" b="1" dirty="0">
                <a:solidFill>
                  <a:schemeClr val="tx1"/>
                </a:solidFill>
                <a:latin typeface="Algerian" panose="04020705040A02060702" pitchFamily="82" charset="0"/>
                <a:cs typeface="Times New Roman" panose="02020603050405020304" pitchFamily="18" charset="0"/>
              </a:rPr>
              <a:t>Pourquoi cette personne est susceptible </a:t>
            </a:r>
            <a:r>
              <a:rPr lang="fr-FR" sz="7200" b="1" dirty="0">
                <a:solidFill>
                  <a:schemeClr val="tx1"/>
                </a:solidFill>
                <a:latin typeface="Algerian" panose="04020705040A02060702" pitchFamily="82" charset="0"/>
                <a:cs typeface="Times New Roman" panose="02020603050405020304" pitchFamily="18" charset="0"/>
              </a:rPr>
              <a:t>d’ac</a:t>
            </a:r>
            <a:r>
              <a:rPr lang="fr-FR" sz="7100" b="1" dirty="0">
                <a:solidFill>
                  <a:schemeClr val="tx1"/>
                </a:solidFill>
                <a:latin typeface="Algerian" panose="04020705040A02060702" pitchFamily="82" charset="0"/>
                <a:cs typeface="Times New Roman" panose="02020603050405020304" pitchFamily="18" charset="0"/>
              </a:rPr>
              <a:t>céder au site :</a:t>
            </a:r>
          </a:p>
          <a:p>
            <a:pPr algn="ctr"/>
            <a:endParaRPr lang="fr-FR" sz="5800" dirty="0">
              <a:solidFill>
                <a:schemeClr val="tx1"/>
              </a:solidFill>
              <a:latin typeface="Bodoni MT" panose="02070603080606020203" pitchFamily="18" charset="0"/>
              <a:cs typeface="Times New Roman" panose="02020603050405020304" pitchFamily="18" charset="0"/>
            </a:endParaRPr>
          </a:p>
          <a:p>
            <a:pPr algn="ctr"/>
            <a:r>
              <a:rPr lang="fr-FR" sz="4500" dirty="0">
                <a:solidFill>
                  <a:schemeClr val="tx1"/>
                </a:solidFill>
                <a:latin typeface="Bodoni MT" panose="02070603080606020203" pitchFamily="18" charset="0"/>
                <a:cs typeface="Times New Roman" panose="02020603050405020304" pitchFamily="18" charset="0"/>
              </a:rPr>
              <a:t>Je pense que cette personne peut utiliser le site car les horaires d'ouverture ne correspondent pas à son activité professionnelle. Il pourrait donc pouvoir gérer les activités de ses enfants en ligne à toute heure mais également pouvoir procéder au règlement des factures. </a:t>
            </a:r>
          </a:p>
          <a:p>
            <a:pPr algn="ctr"/>
            <a:r>
              <a:rPr lang="fr-FR" sz="4500" dirty="0">
                <a:solidFill>
                  <a:schemeClr val="tx1"/>
                </a:solidFill>
                <a:latin typeface="Bodoni MT" panose="02070603080606020203" pitchFamily="18" charset="0"/>
                <a:cs typeface="Times New Roman" panose="02020603050405020304" pitchFamily="18" charset="0"/>
              </a:rPr>
              <a:t>Son manque de temps ne lui permettra sans doute pas d'animer le forum mais peut-être que les informations qui seront diffusées pourront lui être utiles.</a:t>
            </a:r>
          </a:p>
          <a:p>
            <a:endParaRPr lang="fr-FR" dirty="0"/>
          </a:p>
        </p:txBody>
      </p:sp>
    </p:spTree>
    <p:extLst>
      <p:ext uri="{BB962C8B-B14F-4D97-AF65-F5344CB8AC3E}">
        <p14:creationId xmlns:p14="http://schemas.microsoft.com/office/powerpoint/2010/main" val="1492174111"/>
      </p:ext>
    </p:extLst>
  </p:cSld>
  <p:clrMapOvr>
    <a:masterClrMapping/>
  </p:clrMapOvr>
</p:sld>
</file>

<file path=ppt/theme/theme1.xml><?xml version="1.0" encoding="utf-8"?>
<a:theme xmlns:a="http://schemas.openxmlformats.org/drawingml/2006/main" name="Secteur">
  <a:themeElements>
    <a:clrScheme name="Secteu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eur">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eu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0</TotalTime>
  <Words>519</Words>
  <Application>Microsoft Office PowerPoint</Application>
  <PresentationFormat>Grand écran</PresentationFormat>
  <Paragraphs>34</Paragraphs>
  <Slides>5</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5</vt:i4>
      </vt:variant>
    </vt:vector>
  </HeadingPairs>
  <TitlesOfParts>
    <vt:vector size="12" baseType="lpstr">
      <vt:lpstr>Agency FB</vt:lpstr>
      <vt:lpstr>Algerian</vt:lpstr>
      <vt:lpstr>Bodoni MT</vt:lpstr>
      <vt:lpstr>Calibri</vt:lpstr>
      <vt:lpstr>Century Gothic</vt:lpstr>
      <vt:lpstr>Wingdings 3</vt:lpstr>
      <vt:lpstr>Secteur</vt:lpstr>
      <vt:lpstr>SAE 105 RECUEIL DE BESOIN :  FICHES DE PERSONA FOUILLEES</vt:lpstr>
      <vt:lpstr>      But sur le site :  inscription aux services liés à l'enfance   règlement des factures   participer à la vie associative de la ville   Animer le forum  Résultats attendus : gain de temps, avoir accès à des informations utiles aux parents  Comportement typique : très connectée, maniaque, extravertie  Passion : sport, cuisine  Problèmes à éviter : complexité des informations  Réseaux sociaux : Instagram, twitter, Tiktok, Snapchat   </vt:lpstr>
      <vt:lpstr>Présentation PowerPoint</vt:lpstr>
      <vt:lpstr>But sur le site :   inscrire ses enfants aux différentes activités  règlement des factures  Résultats attendus : fluidité des informations à tout heure  Problèmes à éviter : accessibilités au site  Comportement typique : généreux, organisé Passion : golf, échec  réseaux sociaux : LinkedIn, Facebook </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SAE 105 RECUEIL DE BESOIN :  FICHES DE PERSONA FOUILLEES</dc:title>
  <dc:creator>kenza hatem</dc:creator>
  <cp:lastModifiedBy>kenza hatem</cp:lastModifiedBy>
  <cp:revision>2</cp:revision>
  <dcterms:created xsi:type="dcterms:W3CDTF">2022-10-27T08:02:44Z</dcterms:created>
  <dcterms:modified xsi:type="dcterms:W3CDTF">2022-10-28T18:43:37Z</dcterms:modified>
</cp:coreProperties>
</file>